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7" r:id="rId4"/>
    <p:sldId id="268" r:id="rId5"/>
    <p:sldId id="270" r:id="rId6"/>
    <p:sldId id="269" r:id="rId7"/>
    <p:sldId id="272" r:id="rId8"/>
    <p:sldId id="273" r:id="rId9"/>
    <p:sldId id="258" r:id="rId10"/>
    <p:sldId id="261" r:id="rId11"/>
    <p:sldId id="260" r:id="rId12"/>
    <p:sldId id="274" r:id="rId13"/>
    <p:sldId id="266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BBB7F-D622-4868-BD69-FB8B9023F90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5D94E57-C3DE-42B9-9E53-C5B64CB29056}">
      <dgm:prSet phldrT="[Text]"/>
      <dgm:spPr/>
      <dgm:t>
        <a:bodyPr/>
        <a:lstStyle/>
        <a:p>
          <a:r>
            <a:rPr lang="de-DE" dirty="0"/>
            <a:t>Ich habe da eine</a:t>
          </a:r>
          <a:br>
            <a:rPr lang="de-DE" dirty="0"/>
          </a:br>
          <a:r>
            <a:rPr lang="de-DE" dirty="0"/>
            <a:t>E-Mail und eine Excel-Tabelle…</a:t>
          </a:r>
        </a:p>
      </dgm:t>
    </dgm:pt>
    <dgm:pt modelId="{7BE16EED-5E43-4E6B-A3CD-648DB7B8EF42}" type="parTrans" cxnId="{87DBDF1F-88E7-4083-9801-C1161DDE9FD8}">
      <dgm:prSet/>
      <dgm:spPr/>
      <dgm:t>
        <a:bodyPr/>
        <a:lstStyle/>
        <a:p>
          <a:endParaRPr lang="de-DE"/>
        </a:p>
      </dgm:t>
    </dgm:pt>
    <dgm:pt modelId="{23FF0908-66B3-4147-97AD-850985EED90C}" type="sibTrans" cxnId="{87DBDF1F-88E7-4083-9801-C1161DDE9FD8}">
      <dgm:prSet/>
      <dgm:spPr/>
      <dgm:t>
        <a:bodyPr/>
        <a:lstStyle/>
        <a:p>
          <a:endParaRPr lang="de-DE"/>
        </a:p>
      </dgm:t>
    </dgm:pt>
    <dgm:pt modelId="{535DA08B-D02A-4755-90F9-E740071FD960}">
      <dgm:prSet phldrT="[Text]"/>
      <dgm:spPr/>
      <dgm:t>
        <a:bodyPr/>
        <a:lstStyle/>
        <a:p>
          <a:r>
            <a:rPr lang="de-DE" dirty="0"/>
            <a:t>Ich suche da was… und noch was, was auch dazu gehört…</a:t>
          </a:r>
        </a:p>
      </dgm:t>
    </dgm:pt>
    <dgm:pt modelId="{1BB99AE0-C503-4385-BE46-FAA4C24624A0}" type="parTrans" cxnId="{D42B97D8-A15F-42BD-8448-1CF6577CDC99}">
      <dgm:prSet/>
      <dgm:spPr/>
      <dgm:t>
        <a:bodyPr/>
        <a:lstStyle/>
        <a:p>
          <a:endParaRPr lang="de-DE"/>
        </a:p>
      </dgm:t>
    </dgm:pt>
    <dgm:pt modelId="{B277D5FA-F4C9-4AA5-A346-01339B409940}" type="sibTrans" cxnId="{D42B97D8-A15F-42BD-8448-1CF6577CDC99}">
      <dgm:prSet/>
      <dgm:spPr/>
      <dgm:t>
        <a:bodyPr/>
        <a:lstStyle/>
        <a:p>
          <a:endParaRPr lang="de-DE"/>
        </a:p>
      </dgm:t>
    </dgm:pt>
    <dgm:pt modelId="{E1DEC62E-5551-4C3E-8FDC-955FE2C090B7}">
      <dgm:prSet phldrT="[Text]"/>
      <dgm:spPr/>
      <dgm:t>
        <a:bodyPr/>
        <a:lstStyle/>
        <a:p>
          <a:r>
            <a:rPr lang="de-DE" dirty="0"/>
            <a:t>Kann ich bitte alles zusammen haben, anstatt mehrfach zu suchen?</a:t>
          </a:r>
        </a:p>
      </dgm:t>
    </dgm:pt>
    <dgm:pt modelId="{CFC597A8-4D83-4EE2-BC36-85A587CBCCF2}" type="parTrans" cxnId="{5305ED9C-2A14-4102-9943-20AA15484603}">
      <dgm:prSet/>
      <dgm:spPr/>
      <dgm:t>
        <a:bodyPr/>
        <a:lstStyle/>
        <a:p>
          <a:endParaRPr lang="de-DE"/>
        </a:p>
      </dgm:t>
    </dgm:pt>
    <dgm:pt modelId="{24998CB4-91B7-4594-862F-895D79A90F14}" type="sibTrans" cxnId="{5305ED9C-2A14-4102-9943-20AA15484603}">
      <dgm:prSet/>
      <dgm:spPr/>
      <dgm:t>
        <a:bodyPr/>
        <a:lstStyle/>
        <a:p>
          <a:endParaRPr lang="de-DE"/>
        </a:p>
      </dgm:t>
    </dgm:pt>
    <dgm:pt modelId="{6B87B549-FC32-411D-B005-68DA1C0768F6}">
      <dgm:prSet phldrT="[Text]"/>
      <dgm:spPr/>
      <dgm:t>
        <a:bodyPr/>
        <a:lstStyle/>
        <a:p>
          <a:r>
            <a:rPr lang="de-DE" dirty="0"/>
            <a:t>„Das hatten wir doch schon mal!“</a:t>
          </a:r>
        </a:p>
      </dgm:t>
    </dgm:pt>
    <dgm:pt modelId="{1F1CACA8-BA7B-479D-9125-8F616A2511FD}" type="parTrans" cxnId="{7DB570F7-6E39-41EA-94A1-CAE954B30401}">
      <dgm:prSet/>
      <dgm:spPr/>
      <dgm:t>
        <a:bodyPr/>
        <a:lstStyle/>
        <a:p>
          <a:endParaRPr lang="de-DE"/>
        </a:p>
      </dgm:t>
    </dgm:pt>
    <dgm:pt modelId="{4FD4D069-8FB2-4006-BFD7-F0D991AD4B9C}" type="sibTrans" cxnId="{7DB570F7-6E39-41EA-94A1-CAE954B30401}">
      <dgm:prSet/>
      <dgm:spPr/>
      <dgm:t>
        <a:bodyPr/>
        <a:lstStyle/>
        <a:p>
          <a:endParaRPr lang="de-DE"/>
        </a:p>
      </dgm:t>
    </dgm:pt>
    <dgm:pt modelId="{6B37737F-522E-419A-BA45-16AA038B65F3}">
      <dgm:prSet phldrT="[Text]"/>
      <dgm:spPr/>
      <dgm:t>
        <a:bodyPr/>
        <a:lstStyle/>
        <a:p>
          <a:r>
            <a:rPr lang="de-DE" dirty="0"/>
            <a:t>Wo speichere ich die, damit ich oder auch mein Team sie wiederfinden?</a:t>
          </a:r>
        </a:p>
      </dgm:t>
    </dgm:pt>
    <dgm:pt modelId="{C051FEA4-62AB-4497-A242-7EC4652466B3}" type="parTrans" cxnId="{598F9BB8-77AF-4C12-A1DA-21720A7B4BA1}">
      <dgm:prSet/>
      <dgm:spPr/>
      <dgm:t>
        <a:bodyPr/>
        <a:lstStyle/>
        <a:p>
          <a:endParaRPr lang="de-DE"/>
        </a:p>
      </dgm:t>
    </dgm:pt>
    <dgm:pt modelId="{9B183EDD-D406-4D5A-9599-A078F9D28032}" type="sibTrans" cxnId="{598F9BB8-77AF-4C12-A1DA-21720A7B4BA1}">
      <dgm:prSet/>
      <dgm:spPr/>
      <dgm:t>
        <a:bodyPr/>
        <a:lstStyle/>
        <a:p>
          <a:endParaRPr lang="de-DE"/>
        </a:p>
      </dgm:t>
    </dgm:pt>
    <dgm:pt modelId="{0FB14BCA-302D-45FA-A4DF-59A35060B833}">
      <dgm:prSet phldrT="[Text]"/>
      <dgm:spPr/>
      <dgm:t>
        <a:bodyPr/>
        <a:lstStyle/>
        <a:p>
          <a:r>
            <a:rPr lang="de-DE" dirty="0"/>
            <a:t>Kann ich schnell mal nachschauen, wie wir das damals gelöst hatten?</a:t>
          </a:r>
        </a:p>
      </dgm:t>
    </dgm:pt>
    <dgm:pt modelId="{D54F6DE1-0F3F-423C-96E6-FD98B18286FC}" type="parTrans" cxnId="{A05D63C7-68E6-4D6E-AA0A-3172EF81D386}">
      <dgm:prSet/>
      <dgm:spPr/>
      <dgm:t>
        <a:bodyPr/>
        <a:lstStyle/>
        <a:p>
          <a:endParaRPr lang="de-DE"/>
        </a:p>
      </dgm:t>
    </dgm:pt>
    <dgm:pt modelId="{D911E392-958E-416D-9B65-96D4C6A3E1B5}" type="sibTrans" cxnId="{A05D63C7-68E6-4D6E-AA0A-3172EF81D386}">
      <dgm:prSet/>
      <dgm:spPr/>
      <dgm:t>
        <a:bodyPr/>
        <a:lstStyle/>
        <a:p>
          <a:endParaRPr lang="de-DE"/>
        </a:p>
      </dgm:t>
    </dgm:pt>
    <dgm:pt modelId="{FD0E48F6-1775-4702-B042-C29BEBE9763F}">
      <dgm:prSet phldrT="[Text]"/>
      <dgm:spPr/>
      <dgm:t>
        <a:bodyPr/>
        <a:lstStyle/>
        <a:p>
          <a:r>
            <a:rPr lang="de-DE"/>
            <a:t>Mein Kollege ist in Urlaub…</a:t>
          </a:r>
          <a:endParaRPr lang="de-DE" dirty="0"/>
        </a:p>
      </dgm:t>
    </dgm:pt>
    <dgm:pt modelId="{CBD3A630-5412-4887-B5FD-35198CA88D96}" type="parTrans" cxnId="{FA98B91B-65D5-491D-935C-40ABDFB195CE}">
      <dgm:prSet/>
      <dgm:spPr/>
      <dgm:t>
        <a:bodyPr/>
        <a:lstStyle/>
        <a:p>
          <a:endParaRPr lang="de-DE"/>
        </a:p>
      </dgm:t>
    </dgm:pt>
    <dgm:pt modelId="{FB42FC91-4963-4DB9-B167-53E9F3BAAEE7}" type="sibTrans" cxnId="{FA98B91B-65D5-491D-935C-40ABDFB195CE}">
      <dgm:prSet/>
      <dgm:spPr/>
      <dgm:t>
        <a:bodyPr/>
        <a:lstStyle/>
        <a:p>
          <a:endParaRPr lang="de-DE"/>
        </a:p>
      </dgm:t>
    </dgm:pt>
    <dgm:pt modelId="{D08FBB6E-B017-48DF-8DEC-00A261228386}">
      <dgm:prSet phldrT="[Text]"/>
      <dgm:spPr/>
      <dgm:t>
        <a:bodyPr/>
        <a:lstStyle/>
        <a:p>
          <a:r>
            <a:rPr lang="de-DE" dirty="0"/>
            <a:t>Was ist der Stand dieses Auftrags, damit ich weitermachen kann?</a:t>
          </a:r>
        </a:p>
      </dgm:t>
    </dgm:pt>
    <dgm:pt modelId="{32F95185-FE8C-4F3F-885E-2262657C1A4E}" type="parTrans" cxnId="{BD6F72A9-266E-4730-BBD4-EB97E41C8B7B}">
      <dgm:prSet/>
      <dgm:spPr/>
      <dgm:t>
        <a:bodyPr/>
        <a:lstStyle/>
        <a:p>
          <a:endParaRPr lang="de-DE"/>
        </a:p>
      </dgm:t>
    </dgm:pt>
    <dgm:pt modelId="{2410B753-523F-41F3-9E9E-1924A3DCD9E0}" type="sibTrans" cxnId="{BD6F72A9-266E-4730-BBD4-EB97E41C8B7B}">
      <dgm:prSet/>
      <dgm:spPr/>
      <dgm:t>
        <a:bodyPr/>
        <a:lstStyle/>
        <a:p>
          <a:endParaRPr lang="de-DE"/>
        </a:p>
      </dgm:t>
    </dgm:pt>
    <dgm:pt modelId="{086705C1-3C62-405A-82AA-528DC6E0EBFB}" type="pres">
      <dgm:prSet presAssocID="{120BBB7F-D622-4868-BD69-FB8B9023F9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CFA4FF-940A-4C4C-BDEE-0A46681CD5F4}" type="pres">
      <dgm:prSet presAssocID="{C5D94E57-C3DE-42B9-9E53-C5B64CB29056}" presName="root" presStyleCnt="0"/>
      <dgm:spPr/>
    </dgm:pt>
    <dgm:pt modelId="{8979B91F-141B-46BE-A2EC-12B39414BEC8}" type="pres">
      <dgm:prSet presAssocID="{C5D94E57-C3DE-42B9-9E53-C5B64CB29056}" presName="rootComposite" presStyleCnt="0"/>
      <dgm:spPr/>
    </dgm:pt>
    <dgm:pt modelId="{411D5C59-E5A7-474C-A14F-FF85C72D36C1}" type="pres">
      <dgm:prSet presAssocID="{C5D94E57-C3DE-42B9-9E53-C5B64CB29056}" presName="rootText" presStyleLbl="node1" presStyleIdx="0" presStyleCnt="4"/>
      <dgm:spPr/>
    </dgm:pt>
    <dgm:pt modelId="{F56C927C-291C-430B-A690-148E1CB406DC}" type="pres">
      <dgm:prSet presAssocID="{C5D94E57-C3DE-42B9-9E53-C5B64CB29056}" presName="rootConnector" presStyleLbl="node1" presStyleIdx="0" presStyleCnt="4"/>
      <dgm:spPr/>
    </dgm:pt>
    <dgm:pt modelId="{2ED2AEE9-C6B6-439A-ADFE-BFAF4D91CCA4}" type="pres">
      <dgm:prSet presAssocID="{C5D94E57-C3DE-42B9-9E53-C5B64CB29056}" presName="childShape" presStyleCnt="0"/>
      <dgm:spPr/>
    </dgm:pt>
    <dgm:pt modelId="{35854BAE-E317-45F2-8275-D4EA8D304FBD}" type="pres">
      <dgm:prSet presAssocID="{C051FEA4-62AB-4497-A242-7EC4652466B3}" presName="Name13" presStyleLbl="parChTrans1D2" presStyleIdx="0" presStyleCnt="4"/>
      <dgm:spPr/>
    </dgm:pt>
    <dgm:pt modelId="{3C45028D-F4B2-4CE2-980F-6B27D256B280}" type="pres">
      <dgm:prSet presAssocID="{6B37737F-522E-419A-BA45-16AA038B65F3}" presName="childText" presStyleLbl="bgAcc1" presStyleIdx="0" presStyleCnt="4">
        <dgm:presLayoutVars>
          <dgm:bulletEnabled val="1"/>
        </dgm:presLayoutVars>
      </dgm:prSet>
      <dgm:spPr/>
    </dgm:pt>
    <dgm:pt modelId="{06971125-8976-4227-9209-58AD5342061D}" type="pres">
      <dgm:prSet presAssocID="{535DA08B-D02A-4755-90F9-E740071FD960}" presName="root" presStyleCnt="0"/>
      <dgm:spPr/>
    </dgm:pt>
    <dgm:pt modelId="{53065CAA-6628-42EC-B69D-238B3EB3355F}" type="pres">
      <dgm:prSet presAssocID="{535DA08B-D02A-4755-90F9-E740071FD960}" presName="rootComposite" presStyleCnt="0"/>
      <dgm:spPr/>
    </dgm:pt>
    <dgm:pt modelId="{7D68AE76-2E93-4E9D-96C0-79049D0BC57B}" type="pres">
      <dgm:prSet presAssocID="{535DA08B-D02A-4755-90F9-E740071FD960}" presName="rootText" presStyleLbl="node1" presStyleIdx="1" presStyleCnt="4"/>
      <dgm:spPr/>
    </dgm:pt>
    <dgm:pt modelId="{71FC47CC-68C2-4333-BB31-DDA1F9D1013E}" type="pres">
      <dgm:prSet presAssocID="{535DA08B-D02A-4755-90F9-E740071FD960}" presName="rootConnector" presStyleLbl="node1" presStyleIdx="1" presStyleCnt="4"/>
      <dgm:spPr/>
    </dgm:pt>
    <dgm:pt modelId="{D337653B-60BB-4862-9030-49E27C806979}" type="pres">
      <dgm:prSet presAssocID="{535DA08B-D02A-4755-90F9-E740071FD960}" presName="childShape" presStyleCnt="0"/>
      <dgm:spPr/>
    </dgm:pt>
    <dgm:pt modelId="{68AF9C9B-D19B-4D30-B656-F23264FE7A40}" type="pres">
      <dgm:prSet presAssocID="{CFC597A8-4D83-4EE2-BC36-85A587CBCCF2}" presName="Name13" presStyleLbl="parChTrans1D2" presStyleIdx="1" presStyleCnt="4"/>
      <dgm:spPr/>
    </dgm:pt>
    <dgm:pt modelId="{B64A819E-8ADD-45C5-9610-452045AFFE0F}" type="pres">
      <dgm:prSet presAssocID="{E1DEC62E-5551-4C3E-8FDC-955FE2C090B7}" presName="childText" presStyleLbl="bgAcc1" presStyleIdx="1" presStyleCnt="4">
        <dgm:presLayoutVars>
          <dgm:bulletEnabled val="1"/>
        </dgm:presLayoutVars>
      </dgm:prSet>
      <dgm:spPr/>
    </dgm:pt>
    <dgm:pt modelId="{964E4EEE-A12B-457F-BD15-13F09D606598}" type="pres">
      <dgm:prSet presAssocID="{6B87B549-FC32-411D-B005-68DA1C0768F6}" presName="root" presStyleCnt="0"/>
      <dgm:spPr/>
    </dgm:pt>
    <dgm:pt modelId="{96B42629-216C-4A58-95F4-9A1D4D756AF4}" type="pres">
      <dgm:prSet presAssocID="{6B87B549-FC32-411D-B005-68DA1C0768F6}" presName="rootComposite" presStyleCnt="0"/>
      <dgm:spPr/>
    </dgm:pt>
    <dgm:pt modelId="{E3A11CC7-420E-4BCF-A654-03B9180C242A}" type="pres">
      <dgm:prSet presAssocID="{6B87B549-FC32-411D-B005-68DA1C0768F6}" presName="rootText" presStyleLbl="node1" presStyleIdx="2" presStyleCnt="4"/>
      <dgm:spPr/>
    </dgm:pt>
    <dgm:pt modelId="{1DCA0C45-B92C-4BCD-8F59-9CF1A0325D75}" type="pres">
      <dgm:prSet presAssocID="{6B87B549-FC32-411D-B005-68DA1C0768F6}" presName="rootConnector" presStyleLbl="node1" presStyleIdx="2" presStyleCnt="4"/>
      <dgm:spPr/>
    </dgm:pt>
    <dgm:pt modelId="{9D3F5717-7EDD-4968-894F-8948F072BA4D}" type="pres">
      <dgm:prSet presAssocID="{6B87B549-FC32-411D-B005-68DA1C0768F6}" presName="childShape" presStyleCnt="0"/>
      <dgm:spPr/>
    </dgm:pt>
    <dgm:pt modelId="{F96F8747-7D96-4498-A59A-B13B9427E426}" type="pres">
      <dgm:prSet presAssocID="{D54F6DE1-0F3F-423C-96E6-FD98B18286FC}" presName="Name13" presStyleLbl="parChTrans1D2" presStyleIdx="2" presStyleCnt="4"/>
      <dgm:spPr/>
    </dgm:pt>
    <dgm:pt modelId="{971842FA-EA5B-42C8-86C4-B6775260C8C2}" type="pres">
      <dgm:prSet presAssocID="{0FB14BCA-302D-45FA-A4DF-59A35060B833}" presName="childText" presStyleLbl="bgAcc1" presStyleIdx="2" presStyleCnt="4">
        <dgm:presLayoutVars>
          <dgm:bulletEnabled val="1"/>
        </dgm:presLayoutVars>
      </dgm:prSet>
      <dgm:spPr/>
    </dgm:pt>
    <dgm:pt modelId="{3DFF3CF9-21B7-4D5C-B741-6A71A9A6F13D}" type="pres">
      <dgm:prSet presAssocID="{FD0E48F6-1775-4702-B042-C29BEBE9763F}" presName="root" presStyleCnt="0"/>
      <dgm:spPr/>
    </dgm:pt>
    <dgm:pt modelId="{CC442E03-A5C0-441A-BA4D-42F5D888AE73}" type="pres">
      <dgm:prSet presAssocID="{FD0E48F6-1775-4702-B042-C29BEBE9763F}" presName="rootComposite" presStyleCnt="0"/>
      <dgm:spPr/>
    </dgm:pt>
    <dgm:pt modelId="{2F167F2B-0B85-4BCB-9569-79C165365B14}" type="pres">
      <dgm:prSet presAssocID="{FD0E48F6-1775-4702-B042-C29BEBE9763F}" presName="rootText" presStyleLbl="node1" presStyleIdx="3" presStyleCnt="4"/>
      <dgm:spPr/>
    </dgm:pt>
    <dgm:pt modelId="{3CFFDB25-6546-4456-8BDC-2DC6302FB665}" type="pres">
      <dgm:prSet presAssocID="{FD0E48F6-1775-4702-B042-C29BEBE9763F}" presName="rootConnector" presStyleLbl="node1" presStyleIdx="3" presStyleCnt="4"/>
      <dgm:spPr/>
    </dgm:pt>
    <dgm:pt modelId="{8C70FF86-AEAC-4D8A-A924-A3351E7C5F6B}" type="pres">
      <dgm:prSet presAssocID="{FD0E48F6-1775-4702-B042-C29BEBE9763F}" presName="childShape" presStyleCnt="0"/>
      <dgm:spPr/>
    </dgm:pt>
    <dgm:pt modelId="{AC229E27-7AE9-4D57-A234-A86ABC1221A9}" type="pres">
      <dgm:prSet presAssocID="{32F95185-FE8C-4F3F-885E-2262657C1A4E}" presName="Name13" presStyleLbl="parChTrans1D2" presStyleIdx="3" presStyleCnt="4"/>
      <dgm:spPr/>
    </dgm:pt>
    <dgm:pt modelId="{97311AEF-7F2B-4BEF-8022-1BA831F74C9A}" type="pres">
      <dgm:prSet presAssocID="{D08FBB6E-B017-48DF-8DEC-00A26122838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C303705-A234-4238-B89D-CB4238CCB8F0}" type="presOf" srcId="{32F95185-FE8C-4F3F-885E-2262657C1A4E}" destId="{AC229E27-7AE9-4D57-A234-A86ABC1221A9}" srcOrd="0" destOrd="0" presId="urn:microsoft.com/office/officeart/2005/8/layout/hierarchy3"/>
    <dgm:cxn modelId="{7B8D760F-D617-4F20-B00B-D2C137B0B217}" type="presOf" srcId="{6B37737F-522E-419A-BA45-16AA038B65F3}" destId="{3C45028D-F4B2-4CE2-980F-6B27D256B280}" srcOrd="0" destOrd="0" presId="urn:microsoft.com/office/officeart/2005/8/layout/hierarchy3"/>
    <dgm:cxn modelId="{C75B1612-3DD8-4EC0-A959-19FDF76E052C}" type="presOf" srcId="{0FB14BCA-302D-45FA-A4DF-59A35060B833}" destId="{971842FA-EA5B-42C8-86C4-B6775260C8C2}" srcOrd="0" destOrd="0" presId="urn:microsoft.com/office/officeart/2005/8/layout/hierarchy3"/>
    <dgm:cxn modelId="{FA98B91B-65D5-491D-935C-40ABDFB195CE}" srcId="{120BBB7F-D622-4868-BD69-FB8B9023F909}" destId="{FD0E48F6-1775-4702-B042-C29BEBE9763F}" srcOrd="3" destOrd="0" parTransId="{CBD3A630-5412-4887-B5FD-35198CA88D96}" sibTransId="{FB42FC91-4963-4DB9-B167-53E9F3BAAEE7}"/>
    <dgm:cxn modelId="{87DBDF1F-88E7-4083-9801-C1161DDE9FD8}" srcId="{120BBB7F-D622-4868-BD69-FB8B9023F909}" destId="{C5D94E57-C3DE-42B9-9E53-C5B64CB29056}" srcOrd="0" destOrd="0" parTransId="{7BE16EED-5E43-4E6B-A3CD-648DB7B8EF42}" sibTransId="{23FF0908-66B3-4147-97AD-850985EED90C}"/>
    <dgm:cxn modelId="{F38ADE22-A164-481E-A5A1-FA991E980E77}" type="presOf" srcId="{C051FEA4-62AB-4497-A242-7EC4652466B3}" destId="{35854BAE-E317-45F2-8275-D4EA8D304FBD}" srcOrd="0" destOrd="0" presId="urn:microsoft.com/office/officeart/2005/8/layout/hierarchy3"/>
    <dgm:cxn modelId="{0A542F5B-8773-4F44-A51E-81E9EF77B808}" type="presOf" srcId="{6B87B549-FC32-411D-B005-68DA1C0768F6}" destId="{E3A11CC7-420E-4BCF-A654-03B9180C242A}" srcOrd="0" destOrd="0" presId="urn:microsoft.com/office/officeart/2005/8/layout/hierarchy3"/>
    <dgm:cxn modelId="{75587065-5BD5-4E00-82C5-55FAD3CB72FB}" type="presOf" srcId="{C5D94E57-C3DE-42B9-9E53-C5B64CB29056}" destId="{F56C927C-291C-430B-A690-148E1CB406DC}" srcOrd="1" destOrd="0" presId="urn:microsoft.com/office/officeart/2005/8/layout/hierarchy3"/>
    <dgm:cxn modelId="{E2F03A47-C38C-4075-8AE9-F734AB7C372B}" type="presOf" srcId="{E1DEC62E-5551-4C3E-8FDC-955FE2C090B7}" destId="{B64A819E-8ADD-45C5-9610-452045AFFE0F}" srcOrd="0" destOrd="0" presId="urn:microsoft.com/office/officeart/2005/8/layout/hierarchy3"/>
    <dgm:cxn modelId="{F438D14E-B4D5-4EF3-B956-13BE8192DFCC}" type="presOf" srcId="{C5D94E57-C3DE-42B9-9E53-C5B64CB29056}" destId="{411D5C59-E5A7-474C-A14F-FF85C72D36C1}" srcOrd="0" destOrd="0" presId="urn:microsoft.com/office/officeart/2005/8/layout/hierarchy3"/>
    <dgm:cxn modelId="{C2A2D175-91B9-4CB6-B4FF-F788B7E3FB65}" type="presOf" srcId="{6B87B549-FC32-411D-B005-68DA1C0768F6}" destId="{1DCA0C45-B92C-4BCD-8F59-9CF1A0325D75}" srcOrd="1" destOrd="0" presId="urn:microsoft.com/office/officeart/2005/8/layout/hierarchy3"/>
    <dgm:cxn modelId="{A1A44E76-329F-4152-8082-5A0BEB5509D6}" type="presOf" srcId="{D54F6DE1-0F3F-423C-96E6-FD98B18286FC}" destId="{F96F8747-7D96-4498-A59A-B13B9427E426}" srcOrd="0" destOrd="0" presId="urn:microsoft.com/office/officeart/2005/8/layout/hierarchy3"/>
    <dgm:cxn modelId="{4233B278-7086-4F67-8416-CEA5DA5B5449}" type="presOf" srcId="{FD0E48F6-1775-4702-B042-C29BEBE9763F}" destId="{3CFFDB25-6546-4456-8BDC-2DC6302FB665}" srcOrd="1" destOrd="0" presId="urn:microsoft.com/office/officeart/2005/8/layout/hierarchy3"/>
    <dgm:cxn modelId="{8CF91879-E984-424D-97C8-D92D3045D196}" type="presOf" srcId="{120BBB7F-D622-4868-BD69-FB8B9023F909}" destId="{086705C1-3C62-405A-82AA-528DC6E0EBFB}" srcOrd="0" destOrd="0" presId="urn:microsoft.com/office/officeart/2005/8/layout/hierarchy3"/>
    <dgm:cxn modelId="{50164F59-FD8F-4E1F-888D-2D84BB17CB00}" type="presOf" srcId="{535DA08B-D02A-4755-90F9-E740071FD960}" destId="{7D68AE76-2E93-4E9D-96C0-79049D0BC57B}" srcOrd="0" destOrd="0" presId="urn:microsoft.com/office/officeart/2005/8/layout/hierarchy3"/>
    <dgm:cxn modelId="{19EC1089-A287-4B1B-87E8-6FD6ACCF1936}" type="presOf" srcId="{CFC597A8-4D83-4EE2-BC36-85A587CBCCF2}" destId="{68AF9C9B-D19B-4D30-B656-F23264FE7A40}" srcOrd="0" destOrd="0" presId="urn:microsoft.com/office/officeart/2005/8/layout/hierarchy3"/>
    <dgm:cxn modelId="{5305ED9C-2A14-4102-9943-20AA15484603}" srcId="{535DA08B-D02A-4755-90F9-E740071FD960}" destId="{E1DEC62E-5551-4C3E-8FDC-955FE2C090B7}" srcOrd="0" destOrd="0" parTransId="{CFC597A8-4D83-4EE2-BC36-85A587CBCCF2}" sibTransId="{24998CB4-91B7-4594-862F-895D79A90F14}"/>
    <dgm:cxn modelId="{BD6F72A9-266E-4730-BBD4-EB97E41C8B7B}" srcId="{FD0E48F6-1775-4702-B042-C29BEBE9763F}" destId="{D08FBB6E-B017-48DF-8DEC-00A261228386}" srcOrd="0" destOrd="0" parTransId="{32F95185-FE8C-4F3F-885E-2262657C1A4E}" sibTransId="{2410B753-523F-41F3-9E9E-1924A3DCD9E0}"/>
    <dgm:cxn modelId="{598F9BB8-77AF-4C12-A1DA-21720A7B4BA1}" srcId="{C5D94E57-C3DE-42B9-9E53-C5B64CB29056}" destId="{6B37737F-522E-419A-BA45-16AA038B65F3}" srcOrd="0" destOrd="0" parTransId="{C051FEA4-62AB-4497-A242-7EC4652466B3}" sibTransId="{9B183EDD-D406-4D5A-9599-A078F9D28032}"/>
    <dgm:cxn modelId="{A05D63C7-68E6-4D6E-AA0A-3172EF81D386}" srcId="{6B87B549-FC32-411D-B005-68DA1C0768F6}" destId="{0FB14BCA-302D-45FA-A4DF-59A35060B833}" srcOrd="0" destOrd="0" parTransId="{D54F6DE1-0F3F-423C-96E6-FD98B18286FC}" sibTransId="{D911E392-958E-416D-9B65-96D4C6A3E1B5}"/>
    <dgm:cxn modelId="{ABA73DCC-9BF9-44CC-8A82-1A9A4AFCFD8A}" type="presOf" srcId="{535DA08B-D02A-4755-90F9-E740071FD960}" destId="{71FC47CC-68C2-4333-BB31-DDA1F9D1013E}" srcOrd="1" destOrd="0" presId="urn:microsoft.com/office/officeart/2005/8/layout/hierarchy3"/>
    <dgm:cxn modelId="{D42B97D8-A15F-42BD-8448-1CF6577CDC99}" srcId="{120BBB7F-D622-4868-BD69-FB8B9023F909}" destId="{535DA08B-D02A-4755-90F9-E740071FD960}" srcOrd="1" destOrd="0" parTransId="{1BB99AE0-C503-4385-BE46-FAA4C24624A0}" sibTransId="{B277D5FA-F4C9-4AA5-A346-01339B409940}"/>
    <dgm:cxn modelId="{173F6BDC-209E-4925-BD99-1DE54394E1F5}" type="presOf" srcId="{FD0E48F6-1775-4702-B042-C29BEBE9763F}" destId="{2F167F2B-0B85-4BCB-9569-79C165365B14}" srcOrd="0" destOrd="0" presId="urn:microsoft.com/office/officeart/2005/8/layout/hierarchy3"/>
    <dgm:cxn modelId="{30DDBBED-96C5-419B-B3B9-2225123F3C38}" type="presOf" srcId="{D08FBB6E-B017-48DF-8DEC-00A261228386}" destId="{97311AEF-7F2B-4BEF-8022-1BA831F74C9A}" srcOrd="0" destOrd="0" presId="urn:microsoft.com/office/officeart/2005/8/layout/hierarchy3"/>
    <dgm:cxn modelId="{7DB570F7-6E39-41EA-94A1-CAE954B30401}" srcId="{120BBB7F-D622-4868-BD69-FB8B9023F909}" destId="{6B87B549-FC32-411D-B005-68DA1C0768F6}" srcOrd="2" destOrd="0" parTransId="{1F1CACA8-BA7B-479D-9125-8F616A2511FD}" sibTransId="{4FD4D069-8FB2-4006-BFD7-F0D991AD4B9C}"/>
    <dgm:cxn modelId="{CBF7CA15-A0DF-46AA-8655-913E03081AF5}" type="presParOf" srcId="{086705C1-3C62-405A-82AA-528DC6E0EBFB}" destId="{97CFA4FF-940A-4C4C-BDEE-0A46681CD5F4}" srcOrd="0" destOrd="0" presId="urn:microsoft.com/office/officeart/2005/8/layout/hierarchy3"/>
    <dgm:cxn modelId="{5A1C0165-E905-4A75-BE68-F62034D2E50D}" type="presParOf" srcId="{97CFA4FF-940A-4C4C-BDEE-0A46681CD5F4}" destId="{8979B91F-141B-46BE-A2EC-12B39414BEC8}" srcOrd="0" destOrd="0" presId="urn:microsoft.com/office/officeart/2005/8/layout/hierarchy3"/>
    <dgm:cxn modelId="{3DE5669C-F9EA-4BB3-82B8-CEC99944047E}" type="presParOf" srcId="{8979B91F-141B-46BE-A2EC-12B39414BEC8}" destId="{411D5C59-E5A7-474C-A14F-FF85C72D36C1}" srcOrd="0" destOrd="0" presId="urn:microsoft.com/office/officeart/2005/8/layout/hierarchy3"/>
    <dgm:cxn modelId="{DC7382E4-7F97-4BDB-9BDE-7FDB1814AEB5}" type="presParOf" srcId="{8979B91F-141B-46BE-A2EC-12B39414BEC8}" destId="{F56C927C-291C-430B-A690-148E1CB406DC}" srcOrd="1" destOrd="0" presId="urn:microsoft.com/office/officeart/2005/8/layout/hierarchy3"/>
    <dgm:cxn modelId="{A5534908-4EA9-4F0D-ABEE-596B74915BEC}" type="presParOf" srcId="{97CFA4FF-940A-4C4C-BDEE-0A46681CD5F4}" destId="{2ED2AEE9-C6B6-439A-ADFE-BFAF4D91CCA4}" srcOrd="1" destOrd="0" presId="urn:microsoft.com/office/officeart/2005/8/layout/hierarchy3"/>
    <dgm:cxn modelId="{9096DBAB-10FF-4DBC-8FE7-45DC8A4C002C}" type="presParOf" srcId="{2ED2AEE9-C6B6-439A-ADFE-BFAF4D91CCA4}" destId="{35854BAE-E317-45F2-8275-D4EA8D304FBD}" srcOrd="0" destOrd="0" presId="urn:microsoft.com/office/officeart/2005/8/layout/hierarchy3"/>
    <dgm:cxn modelId="{AD8C77CB-5B5F-4AE5-BD88-16EA013F5E3C}" type="presParOf" srcId="{2ED2AEE9-C6B6-439A-ADFE-BFAF4D91CCA4}" destId="{3C45028D-F4B2-4CE2-980F-6B27D256B280}" srcOrd="1" destOrd="0" presId="urn:microsoft.com/office/officeart/2005/8/layout/hierarchy3"/>
    <dgm:cxn modelId="{69BB1777-2F48-4C3A-9FAA-CCA0BB5DE1B7}" type="presParOf" srcId="{086705C1-3C62-405A-82AA-528DC6E0EBFB}" destId="{06971125-8976-4227-9209-58AD5342061D}" srcOrd="1" destOrd="0" presId="urn:microsoft.com/office/officeart/2005/8/layout/hierarchy3"/>
    <dgm:cxn modelId="{9DF255B1-7A79-4AEE-91B9-B40DBA7A9657}" type="presParOf" srcId="{06971125-8976-4227-9209-58AD5342061D}" destId="{53065CAA-6628-42EC-B69D-238B3EB3355F}" srcOrd="0" destOrd="0" presId="urn:microsoft.com/office/officeart/2005/8/layout/hierarchy3"/>
    <dgm:cxn modelId="{2A3FA767-2394-4E82-9C00-16B70BF49D20}" type="presParOf" srcId="{53065CAA-6628-42EC-B69D-238B3EB3355F}" destId="{7D68AE76-2E93-4E9D-96C0-79049D0BC57B}" srcOrd="0" destOrd="0" presId="urn:microsoft.com/office/officeart/2005/8/layout/hierarchy3"/>
    <dgm:cxn modelId="{DA770671-2048-4DD5-B3C1-931C5624C476}" type="presParOf" srcId="{53065CAA-6628-42EC-B69D-238B3EB3355F}" destId="{71FC47CC-68C2-4333-BB31-DDA1F9D1013E}" srcOrd="1" destOrd="0" presId="urn:microsoft.com/office/officeart/2005/8/layout/hierarchy3"/>
    <dgm:cxn modelId="{170A2EB6-6068-4EE1-88CD-E3A2F7237059}" type="presParOf" srcId="{06971125-8976-4227-9209-58AD5342061D}" destId="{D337653B-60BB-4862-9030-49E27C806979}" srcOrd="1" destOrd="0" presId="urn:microsoft.com/office/officeart/2005/8/layout/hierarchy3"/>
    <dgm:cxn modelId="{B54D22AC-B155-4058-898B-06D9079F3AE9}" type="presParOf" srcId="{D337653B-60BB-4862-9030-49E27C806979}" destId="{68AF9C9B-D19B-4D30-B656-F23264FE7A40}" srcOrd="0" destOrd="0" presId="urn:microsoft.com/office/officeart/2005/8/layout/hierarchy3"/>
    <dgm:cxn modelId="{64370C85-72F8-451E-9204-EDD5ACFE5E02}" type="presParOf" srcId="{D337653B-60BB-4862-9030-49E27C806979}" destId="{B64A819E-8ADD-45C5-9610-452045AFFE0F}" srcOrd="1" destOrd="0" presId="urn:microsoft.com/office/officeart/2005/8/layout/hierarchy3"/>
    <dgm:cxn modelId="{679EBEE0-A07E-4489-937F-88FCF4A65EF6}" type="presParOf" srcId="{086705C1-3C62-405A-82AA-528DC6E0EBFB}" destId="{964E4EEE-A12B-457F-BD15-13F09D606598}" srcOrd="2" destOrd="0" presId="urn:microsoft.com/office/officeart/2005/8/layout/hierarchy3"/>
    <dgm:cxn modelId="{9DF74928-993A-4F27-AAD2-B9234EF878EA}" type="presParOf" srcId="{964E4EEE-A12B-457F-BD15-13F09D606598}" destId="{96B42629-216C-4A58-95F4-9A1D4D756AF4}" srcOrd="0" destOrd="0" presId="urn:microsoft.com/office/officeart/2005/8/layout/hierarchy3"/>
    <dgm:cxn modelId="{B7CA5025-8FAD-4329-971A-7812DACA2032}" type="presParOf" srcId="{96B42629-216C-4A58-95F4-9A1D4D756AF4}" destId="{E3A11CC7-420E-4BCF-A654-03B9180C242A}" srcOrd="0" destOrd="0" presId="urn:microsoft.com/office/officeart/2005/8/layout/hierarchy3"/>
    <dgm:cxn modelId="{3314A969-91DB-4D15-98C6-AFDF0C8ED8D3}" type="presParOf" srcId="{96B42629-216C-4A58-95F4-9A1D4D756AF4}" destId="{1DCA0C45-B92C-4BCD-8F59-9CF1A0325D75}" srcOrd="1" destOrd="0" presId="urn:microsoft.com/office/officeart/2005/8/layout/hierarchy3"/>
    <dgm:cxn modelId="{93F01844-EAA2-4B7F-BAE3-57D2B7ABF6B3}" type="presParOf" srcId="{964E4EEE-A12B-457F-BD15-13F09D606598}" destId="{9D3F5717-7EDD-4968-894F-8948F072BA4D}" srcOrd="1" destOrd="0" presId="urn:microsoft.com/office/officeart/2005/8/layout/hierarchy3"/>
    <dgm:cxn modelId="{F718063B-47E9-4FC1-82DC-270BE4390D2C}" type="presParOf" srcId="{9D3F5717-7EDD-4968-894F-8948F072BA4D}" destId="{F96F8747-7D96-4498-A59A-B13B9427E426}" srcOrd="0" destOrd="0" presId="urn:microsoft.com/office/officeart/2005/8/layout/hierarchy3"/>
    <dgm:cxn modelId="{160D88D9-BF2F-43B7-94E8-65192D87B694}" type="presParOf" srcId="{9D3F5717-7EDD-4968-894F-8948F072BA4D}" destId="{971842FA-EA5B-42C8-86C4-B6775260C8C2}" srcOrd="1" destOrd="0" presId="urn:microsoft.com/office/officeart/2005/8/layout/hierarchy3"/>
    <dgm:cxn modelId="{FAA7C443-AE52-4E37-B45F-2CEAB6CA21B4}" type="presParOf" srcId="{086705C1-3C62-405A-82AA-528DC6E0EBFB}" destId="{3DFF3CF9-21B7-4D5C-B741-6A71A9A6F13D}" srcOrd="3" destOrd="0" presId="urn:microsoft.com/office/officeart/2005/8/layout/hierarchy3"/>
    <dgm:cxn modelId="{31DFD0E1-23B4-438B-8045-670860EA29FC}" type="presParOf" srcId="{3DFF3CF9-21B7-4D5C-B741-6A71A9A6F13D}" destId="{CC442E03-A5C0-441A-BA4D-42F5D888AE73}" srcOrd="0" destOrd="0" presId="urn:microsoft.com/office/officeart/2005/8/layout/hierarchy3"/>
    <dgm:cxn modelId="{22657324-1AA4-48C9-A38B-39044AEF5F12}" type="presParOf" srcId="{CC442E03-A5C0-441A-BA4D-42F5D888AE73}" destId="{2F167F2B-0B85-4BCB-9569-79C165365B14}" srcOrd="0" destOrd="0" presId="urn:microsoft.com/office/officeart/2005/8/layout/hierarchy3"/>
    <dgm:cxn modelId="{F80E2A6D-CD57-4CC7-96C5-09792DD9B731}" type="presParOf" srcId="{CC442E03-A5C0-441A-BA4D-42F5D888AE73}" destId="{3CFFDB25-6546-4456-8BDC-2DC6302FB665}" srcOrd="1" destOrd="0" presId="urn:microsoft.com/office/officeart/2005/8/layout/hierarchy3"/>
    <dgm:cxn modelId="{1ADC7E8D-906E-4F91-8F5F-E10A90750E0E}" type="presParOf" srcId="{3DFF3CF9-21B7-4D5C-B741-6A71A9A6F13D}" destId="{8C70FF86-AEAC-4D8A-A924-A3351E7C5F6B}" srcOrd="1" destOrd="0" presId="urn:microsoft.com/office/officeart/2005/8/layout/hierarchy3"/>
    <dgm:cxn modelId="{48750FD9-4CCF-47C9-85DB-5AC5FE0A0D9E}" type="presParOf" srcId="{8C70FF86-AEAC-4D8A-A924-A3351E7C5F6B}" destId="{AC229E27-7AE9-4D57-A234-A86ABC1221A9}" srcOrd="0" destOrd="0" presId="urn:microsoft.com/office/officeart/2005/8/layout/hierarchy3"/>
    <dgm:cxn modelId="{63E2E152-29D9-474F-B667-17A58B1A4062}" type="presParOf" srcId="{8C70FF86-AEAC-4D8A-A924-A3351E7C5F6B}" destId="{97311AEF-7F2B-4BEF-8022-1BA831F74C9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B1423-1F03-489B-A026-EFB0C021A1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CE351D-FF5C-4D9E-811F-D49C3D00814F}">
      <dgm:prSet phldrT="[Text]"/>
      <dgm:spPr/>
      <dgm:t>
        <a:bodyPr/>
        <a:lstStyle/>
        <a:p>
          <a:r>
            <a:rPr lang="de-DE" dirty="0"/>
            <a:t>Rufen Sie da mal an und geben Sie die Seriennummer durch!</a:t>
          </a:r>
        </a:p>
      </dgm:t>
    </dgm:pt>
    <dgm:pt modelId="{B185FB7D-1982-4377-8244-38326DFBA022}" type="parTrans" cxnId="{E6B97420-78CD-4103-8384-501ABF6B0188}">
      <dgm:prSet/>
      <dgm:spPr/>
      <dgm:t>
        <a:bodyPr/>
        <a:lstStyle/>
        <a:p>
          <a:endParaRPr lang="de-DE"/>
        </a:p>
      </dgm:t>
    </dgm:pt>
    <dgm:pt modelId="{1CF313D0-AB0C-493F-AEDB-591783244865}" type="sibTrans" cxnId="{E6B97420-78CD-4103-8384-501ABF6B0188}">
      <dgm:prSet/>
      <dgm:spPr/>
      <dgm:t>
        <a:bodyPr/>
        <a:lstStyle/>
        <a:p>
          <a:endParaRPr lang="de-DE"/>
        </a:p>
      </dgm:t>
    </dgm:pt>
    <dgm:pt modelId="{D1EDBC88-ACA7-4E48-A3D7-01CFFB2AFAE4}">
      <dgm:prSet phldrT="[Text]"/>
      <dgm:spPr/>
      <dgm:t>
        <a:bodyPr/>
        <a:lstStyle/>
        <a:p>
          <a:r>
            <a:rPr lang="de-DE" dirty="0"/>
            <a:t>Kann ich bitte ein einheitliches System haben, in dem ich alles vom Sitzungssaal über den Kopierer bis zum Dienstwagen verwalten kann?</a:t>
          </a:r>
        </a:p>
      </dgm:t>
    </dgm:pt>
    <dgm:pt modelId="{EDC4D736-2E0F-4118-BBE1-9F2D44C867EF}" type="parTrans" cxnId="{4A2862D8-9E53-4C98-9BCB-CAEFAF0076A3}">
      <dgm:prSet/>
      <dgm:spPr/>
      <dgm:t>
        <a:bodyPr/>
        <a:lstStyle/>
        <a:p>
          <a:endParaRPr lang="de-DE"/>
        </a:p>
      </dgm:t>
    </dgm:pt>
    <dgm:pt modelId="{7263D7C7-D112-4C81-BC02-6F14185FF965}" type="sibTrans" cxnId="{4A2862D8-9E53-4C98-9BCB-CAEFAF0076A3}">
      <dgm:prSet/>
      <dgm:spPr/>
      <dgm:t>
        <a:bodyPr/>
        <a:lstStyle/>
        <a:p>
          <a:endParaRPr lang="de-DE"/>
        </a:p>
      </dgm:t>
    </dgm:pt>
    <dgm:pt modelId="{9E19EEEC-2E58-417B-A4B0-99E1EC25C88E}">
      <dgm:prSet phldrT="[Text]"/>
      <dgm:spPr/>
      <dgm:t>
        <a:bodyPr/>
        <a:lstStyle/>
        <a:p>
          <a:r>
            <a:rPr lang="de-DE" dirty="0"/>
            <a:t>Und die jeweiligen Ansprechpartner gleich mit?</a:t>
          </a:r>
        </a:p>
      </dgm:t>
    </dgm:pt>
    <dgm:pt modelId="{DBC35834-C581-4474-A5A5-9B5F4600C92B}" type="parTrans" cxnId="{260D4A1D-12A8-417E-8582-6C68E7FA9918}">
      <dgm:prSet/>
      <dgm:spPr/>
      <dgm:t>
        <a:bodyPr/>
        <a:lstStyle/>
        <a:p>
          <a:endParaRPr lang="de-DE"/>
        </a:p>
      </dgm:t>
    </dgm:pt>
    <dgm:pt modelId="{B162A43D-E3F5-4EDE-ABC0-9DC6A5FA5091}" type="sibTrans" cxnId="{260D4A1D-12A8-417E-8582-6C68E7FA9918}">
      <dgm:prSet/>
      <dgm:spPr/>
      <dgm:t>
        <a:bodyPr/>
        <a:lstStyle/>
        <a:p>
          <a:endParaRPr lang="de-DE"/>
        </a:p>
      </dgm:t>
    </dgm:pt>
    <dgm:pt modelId="{BA8AF1C2-884A-41AC-9CEA-6EFD84DC6471}">
      <dgm:prSet phldrT="[Text]"/>
      <dgm:spPr/>
      <dgm:t>
        <a:bodyPr/>
        <a:lstStyle/>
        <a:p>
          <a:r>
            <a:rPr lang="de-DE" dirty="0"/>
            <a:t>Ich will einen Brief oder eine Mail schreiben…</a:t>
          </a:r>
        </a:p>
      </dgm:t>
    </dgm:pt>
    <dgm:pt modelId="{D061BDCA-8C1B-4100-A205-457E3D9F9FEB}" type="parTrans" cxnId="{6EA25531-3517-4450-AC21-E255F2B68619}">
      <dgm:prSet/>
      <dgm:spPr/>
      <dgm:t>
        <a:bodyPr/>
        <a:lstStyle/>
        <a:p>
          <a:endParaRPr lang="de-DE"/>
        </a:p>
      </dgm:t>
    </dgm:pt>
    <dgm:pt modelId="{243835B7-D137-402C-82AF-87E68CDA33E2}" type="sibTrans" cxnId="{6EA25531-3517-4450-AC21-E255F2B68619}">
      <dgm:prSet/>
      <dgm:spPr/>
      <dgm:t>
        <a:bodyPr/>
        <a:lstStyle/>
        <a:p>
          <a:endParaRPr lang="de-DE"/>
        </a:p>
      </dgm:t>
    </dgm:pt>
    <dgm:pt modelId="{2DCC061D-973E-4D3C-B6CE-37FF930AAF42}">
      <dgm:prSet phldrT="[Text]"/>
      <dgm:spPr/>
      <dgm:t>
        <a:bodyPr/>
        <a:lstStyle/>
        <a:p>
          <a:r>
            <a:rPr lang="de-DE" dirty="0"/>
            <a:t>Können Adresse, Betreff, Kundennummer, Anrede etc. gleich ausgefüllt sein?</a:t>
          </a:r>
        </a:p>
      </dgm:t>
    </dgm:pt>
    <dgm:pt modelId="{6D2D1E99-D1E1-4B72-8C6F-518BD51214F6}" type="parTrans" cxnId="{99A74AC7-817D-4489-B2A8-54520753117A}">
      <dgm:prSet/>
      <dgm:spPr/>
      <dgm:t>
        <a:bodyPr/>
        <a:lstStyle/>
        <a:p>
          <a:endParaRPr lang="de-DE"/>
        </a:p>
      </dgm:t>
    </dgm:pt>
    <dgm:pt modelId="{D09BB32E-FA2D-4A54-91C4-2E8CD139D038}" type="sibTrans" cxnId="{99A74AC7-817D-4489-B2A8-54520753117A}">
      <dgm:prSet/>
      <dgm:spPr/>
      <dgm:t>
        <a:bodyPr/>
        <a:lstStyle/>
        <a:p>
          <a:endParaRPr lang="de-DE"/>
        </a:p>
      </dgm:t>
    </dgm:pt>
    <dgm:pt modelId="{1B941EF0-16F5-4462-B2B9-A47DE8051836}">
      <dgm:prSet phldrT="[Text]"/>
      <dgm:spPr/>
      <dgm:t>
        <a:bodyPr/>
        <a:lstStyle/>
        <a:p>
          <a:r>
            <a:rPr lang="de-DE" dirty="0"/>
            <a:t>Das dürfen wir nicht vergessen!</a:t>
          </a:r>
        </a:p>
      </dgm:t>
    </dgm:pt>
    <dgm:pt modelId="{00C4E826-0A88-420B-AE2B-FAAD07B7E9EA}" type="parTrans" cxnId="{4E8BE828-3480-4D6A-8BFB-BC939B59922B}">
      <dgm:prSet/>
      <dgm:spPr/>
      <dgm:t>
        <a:bodyPr/>
        <a:lstStyle/>
        <a:p>
          <a:endParaRPr lang="de-DE"/>
        </a:p>
      </dgm:t>
    </dgm:pt>
    <dgm:pt modelId="{80D23B86-144F-4094-8F22-0B4BFA9ABAEC}" type="sibTrans" cxnId="{4E8BE828-3480-4D6A-8BFB-BC939B59922B}">
      <dgm:prSet/>
      <dgm:spPr/>
      <dgm:t>
        <a:bodyPr/>
        <a:lstStyle/>
        <a:p>
          <a:endParaRPr lang="de-DE"/>
        </a:p>
      </dgm:t>
    </dgm:pt>
    <dgm:pt modelId="{2C592B53-50FC-4DC5-945A-BC64FC82291A}">
      <dgm:prSet phldrT="[Text]"/>
      <dgm:spPr/>
      <dgm:t>
        <a:bodyPr/>
        <a:lstStyle/>
        <a:p>
          <a:r>
            <a:rPr lang="de-DE"/>
            <a:t>Wer erinnert mich, dass ich da in einem halben Jahr nachhaken muss?</a:t>
          </a:r>
          <a:endParaRPr lang="de-DE" dirty="0"/>
        </a:p>
      </dgm:t>
    </dgm:pt>
    <dgm:pt modelId="{7B1245EA-7717-4093-84F5-F708662775BE}" type="parTrans" cxnId="{1519A46E-A1BF-4C8A-951D-93F00E3C7D46}">
      <dgm:prSet/>
      <dgm:spPr/>
      <dgm:t>
        <a:bodyPr/>
        <a:lstStyle/>
        <a:p>
          <a:endParaRPr lang="de-DE"/>
        </a:p>
      </dgm:t>
    </dgm:pt>
    <dgm:pt modelId="{23075C12-7C21-4098-A8A6-BE69409318F8}" type="sibTrans" cxnId="{1519A46E-A1BF-4C8A-951D-93F00E3C7D46}">
      <dgm:prSet/>
      <dgm:spPr/>
      <dgm:t>
        <a:bodyPr/>
        <a:lstStyle/>
        <a:p>
          <a:endParaRPr lang="de-DE"/>
        </a:p>
      </dgm:t>
    </dgm:pt>
    <dgm:pt modelId="{EE96EAA4-ADB4-42AA-B5A7-B15187785E57}">
      <dgm:prSet phldrT="[Text]"/>
      <dgm:spPr/>
      <dgm:t>
        <a:bodyPr/>
        <a:lstStyle/>
        <a:p>
          <a:r>
            <a:rPr lang="de-DE" dirty="0"/>
            <a:t>Habe ich dann auch alles beisammen, was ich dazu brauche?</a:t>
          </a:r>
        </a:p>
      </dgm:t>
    </dgm:pt>
    <dgm:pt modelId="{F438D0F1-E31C-42B1-A174-5EAABD48934D}" type="parTrans" cxnId="{3BDDBE0E-45C6-4137-9741-5D466F31E1DC}">
      <dgm:prSet/>
      <dgm:spPr/>
      <dgm:t>
        <a:bodyPr/>
        <a:lstStyle/>
        <a:p>
          <a:endParaRPr lang="de-DE"/>
        </a:p>
      </dgm:t>
    </dgm:pt>
    <dgm:pt modelId="{AE9EFA09-A36A-41E0-A8E0-7AB2267F1A27}" type="sibTrans" cxnId="{3BDDBE0E-45C6-4137-9741-5D466F31E1DC}">
      <dgm:prSet/>
      <dgm:spPr/>
      <dgm:t>
        <a:bodyPr/>
        <a:lstStyle/>
        <a:p>
          <a:endParaRPr lang="de-DE"/>
        </a:p>
      </dgm:t>
    </dgm:pt>
    <dgm:pt modelId="{68221EBB-7572-4151-996C-2E0167D5B457}">
      <dgm:prSet phldrT="[Text]"/>
      <dgm:spPr/>
      <dgm:t>
        <a:bodyPr/>
        <a:lstStyle/>
        <a:p>
          <a:r>
            <a:rPr lang="de-DE" dirty="0"/>
            <a:t>Was passiert, wenn ich dann gerade in Urlaub bin?</a:t>
          </a:r>
        </a:p>
      </dgm:t>
    </dgm:pt>
    <dgm:pt modelId="{1993998F-2092-4BA2-99FF-2977C79A0606}" type="parTrans" cxnId="{7F9EE8A8-8009-4188-9A37-A5DD38764392}">
      <dgm:prSet/>
      <dgm:spPr/>
      <dgm:t>
        <a:bodyPr/>
        <a:lstStyle/>
        <a:p>
          <a:endParaRPr lang="de-DE"/>
        </a:p>
      </dgm:t>
    </dgm:pt>
    <dgm:pt modelId="{07131396-F60E-404D-BD0C-A1B4FEB149C0}" type="sibTrans" cxnId="{7F9EE8A8-8009-4188-9A37-A5DD38764392}">
      <dgm:prSet/>
      <dgm:spPr/>
      <dgm:t>
        <a:bodyPr/>
        <a:lstStyle/>
        <a:p>
          <a:endParaRPr lang="de-DE"/>
        </a:p>
      </dgm:t>
    </dgm:pt>
    <dgm:pt modelId="{05B8870D-ED4B-4616-979B-9D0122F853E1}" type="pres">
      <dgm:prSet presAssocID="{437B1423-1F03-489B-A026-EFB0C021A1B5}" presName="linear" presStyleCnt="0">
        <dgm:presLayoutVars>
          <dgm:dir/>
          <dgm:animLvl val="lvl"/>
          <dgm:resizeHandles val="exact"/>
        </dgm:presLayoutVars>
      </dgm:prSet>
      <dgm:spPr/>
    </dgm:pt>
    <dgm:pt modelId="{EACD29BB-EFF2-49EB-8E64-DD52AD42D12F}" type="pres">
      <dgm:prSet presAssocID="{24CE351D-FF5C-4D9E-811F-D49C3D00814F}" presName="parentLin" presStyleCnt="0"/>
      <dgm:spPr/>
    </dgm:pt>
    <dgm:pt modelId="{C1A2D177-C5B4-4E2F-A25D-AC72BA8C5F8F}" type="pres">
      <dgm:prSet presAssocID="{24CE351D-FF5C-4D9E-811F-D49C3D00814F}" presName="parentLeftMargin" presStyleLbl="node1" presStyleIdx="0" presStyleCnt="3"/>
      <dgm:spPr/>
    </dgm:pt>
    <dgm:pt modelId="{1F3EA2BA-DA69-4511-96A0-25B1F301C3DE}" type="pres">
      <dgm:prSet presAssocID="{24CE351D-FF5C-4D9E-811F-D49C3D0081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60E915-61C4-4AEC-9CB6-8D086DACAFCF}" type="pres">
      <dgm:prSet presAssocID="{24CE351D-FF5C-4D9E-811F-D49C3D00814F}" presName="negativeSpace" presStyleCnt="0"/>
      <dgm:spPr/>
    </dgm:pt>
    <dgm:pt modelId="{EFC97F59-4ACF-48FC-96D6-314F0C5B7CBC}" type="pres">
      <dgm:prSet presAssocID="{24CE351D-FF5C-4D9E-811F-D49C3D00814F}" presName="childText" presStyleLbl="conFgAcc1" presStyleIdx="0" presStyleCnt="3">
        <dgm:presLayoutVars>
          <dgm:bulletEnabled val="1"/>
        </dgm:presLayoutVars>
      </dgm:prSet>
      <dgm:spPr/>
    </dgm:pt>
    <dgm:pt modelId="{8199A2E3-228C-48D3-A3E1-5D7B592666D7}" type="pres">
      <dgm:prSet presAssocID="{1CF313D0-AB0C-493F-AEDB-591783244865}" presName="spaceBetweenRectangles" presStyleCnt="0"/>
      <dgm:spPr/>
    </dgm:pt>
    <dgm:pt modelId="{AA1CD9CA-A607-4A4E-B34D-3A6844C72A5E}" type="pres">
      <dgm:prSet presAssocID="{BA8AF1C2-884A-41AC-9CEA-6EFD84DC6471}" presName="parentLin" presStyleCnt="0"/>
      <dgm:spPr/>
    </dgm:pt>
    <dgm:pt modelId="{32816658-692C-45CA-B128-9ADB9CDCE36D}" type="pres">
      <dgm:prSet presAssocID="{BA8AF1C2-884A-41AC-9CEA-6EFD84DC6471}" presName="parentLeftMargin" presStyleLbl="node1" presStyleIdx="0" presStyleCnt="3"/>
      <dgm:spPr/>
    </dgm:pt>
    <dgm:pt modelId="{44743761-DD72-49A6-BA2C-FCCFAEA74560}" type="pres">
      <dgm:prSet presAssocID="{BA8AF1C2-884A-41AC-9CEA-6EFD84DC64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FFE59D-29ED-417A-BB85-4A3129C03B92}" type="pres">
      <dgm:prSet presAssocID="{BA8AF1C2-884A-41AC-9CEA-6EFD84DC6471}" presName="negativeSpace" presStyleCnt="0"/>
      <dgm:spPr/>
    </dgm:pt>
    <dgm:pt modelId="{B620075B-326B-459D-B48B-EC49C18083C9}" type="pres">
      <dgm:prSet presAssocID="{BA8AF1C2-884A-41AC-9CEA-6EFD84DC6471}" presName="childText" presStyleLbl="conFgAcc1" presStyleIdx="1" presStyleCnt="3">
        <dgm:presLayoutVars>
          <dgm:bulletEnabled val="1"/>
        </dgm:presLayoutVars>
      </dgm:prSet>
      <dgm:spPr/>
    </dgm:pt>
    <dgm:pt modelId="{EAB11657-8545-4A58-A906-9D107C3E015A}" type="pres">
      <dgm:prSet presAssocID="{243835B7-D137-402C-82AF-87E68CDA33E2}" presName="spaceBetweenRectangles" presStyleCnt="0"/>
      <dgm:spPr/>
    </dgm:pt>
    <dgm:pt modelId="{28F2648B-1C37-496F-BB27-5882AF836CF5}" type="pres">
      <dgm:prSet presAssocID="{1B941EF0-16F5-4462-B2B9-A47DE8051836}" presName="parentLin" presStyleCnt="0"/>
      <dgm:spPr/>
    </dgm:pt>
    <dgm:pt modelId="{CC14E3EE-2636-4129-850F-6ADA5EE1E2EA}" type="pres">
      <dgm:prSet presAssocID="{1B941EF0-16F5-4462-B2B9-A47DE8051836}" presName="parentLeftMargin" presStyleLbl="node1" presStyleIdx="1" presStyleCnt="3"/>
      <dgm:spPr/>
    </dgm:pt>
    <dgm:pt modelId="{0CB0E27B-A403-42D8-910C-D06D0739D04B}" type="pres">
      <dgm:prSet presAssocID="{1B941EF0-16F5-4462-B2B9-A47DE805183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57096C-030C-4DF7-B152-E4EF33DFA6C9}" type="pres">
      <dgm:prSet presAssocID="{1B941EF0-16F5-4462-B2B9-A47DE8051836}" presName="negativeSpace" presStyleCnt="0"/>
      <dgm:spPr/>
    </dgm:pt>
    <dgm:pt modelId="{A0BC8545-2657-4EC6-B98E-3C875D188F57}" type="pres">
      <dgm:prSet presAssocID="{1B941EF0-16F5-4462-B2B9-A47DE80518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DDBE0E-45C6-4137-9741-5D466F31E1DC}" srcId="{1B941EF0-16F5-4462-B2B9-A47DE8051836}" destId="{EE96EAA4-ADB4-42AA-B5A7-B15187785E57}" srcOrd="2" destOrd="0" parTransId="{F438D0F1-E31C-42B1-A174-5EAABD48934D}" sibTransId="{AE9EFA09-A36A-41E0-A8E0-7AB2267F1A27}"/>
    <dgm:cxn modelId="{260D4A1D-12A8-417E-8582-6C68E7FA9918}" srcId="{24CE351D-FF5C-4D9E-811F-D49C3D00814F}" destId="{9E19EEEC-2E58-417B-A4B0-99E1EC25C88E}" srcOrd="1" destOrd="0" parTransId="{DBC35834-C581-4474-A5A5-9B5F4600C92B}" sibTransId="{B162A43D-E3F5-4EDE-ABC0-9DC6A5FA5091}"/>
    <dgm:cxn modelId="{E6B97420-78CD-4103-8384-501ABF6B0188}" srcId="{437B1423-1F03-489B-A026-EFB0C021A1B5}" destId="{24CE351D-FF5C-4D9E-811F-D49C3D00814F}" srcOrd="0" destOrd="0" parTransId="{B185FB7D-1982-4377-8244-38326DFBA022}" sibTransId="{1CF313D0-AB0C-493F-AEDB-591783244865}"/>
    <dgm:cxn modelId="{4E8BE828-3480-4D6A-8BFB-BC939B59922B}" srcId="{437B1423-1F03-489B-A026-EFB0C021A1B5}" destId="{1B941EF0-16F5-4462-B2B9-A47DE8051836}" srcOrd="2" destOrd="0" parTransId="{00C4E826-0A88-420B-AE2B-FAAD07B7E9EA}" sibTransId="{80D23B86-144F-4094-8F22-0B4BFA9ABAEC}"/>
    <dgm:cxn modelId="{37BC942E-6B88-4955-BB50-31051EF4DFC9}" type="presOf" srcId="{24CE351D-FF5C-4D9E-811F-D49C3D00814F}" destId="{C1A2D177-C5B4-4E2F-A25D-AC72BA8C5F8F}" srcOrd="0" destOrd="0" presId="urn:microsoft.com/office/officeart/2005/8/layout/list1"/>
    <dgm:cxn modelId="{6EA25531-3517-4450-AC21-E255F2B68619}" srcId="{437B1423-1F03-489B-A026-EFB0C021A1B5}" destId="{BA8AF1C2-884A-41AC-9CEA-6EFD84DC6471}" srcOrd="1" destOrd="0" parTransId="{D061BDCA-8C1B-4100-A205-457E3D9F9FEB}" sibTransId="{243835B7-D137-402C-82AF-87E68CDA33E2}"/>
    <dgm:cxn modelId="{4BE23141-9ECA-4C34-BF6C-E5308F71482B}" type="presOf" srcId="{D1EDBC88-ACA7-4E48-A3D7-01CFFB2AFAE4}" destId="{EFC97F59-4ACF-48FC-96D6-314F0C5B7CBC}" srcOrd="0" destOrd="0" presId="urn:microsoft.com/office/officeart/2005/8/layout/list1"/>
    <dgm:cxn modelId="{1519A46E-A1BF-4C8A-951D-93F00E3C7D46}" srcId="{1B941EF0-16F5-4462-B2B9-A47DE8051836}" destId="{2C592B53-50FC-4DC5-945A-BC64FC82291A}" srcOrd="0" destOrd="0" parTransId="{7B1245EA-7717-4093-84F5-F708662775BE}" sibTransId="{23075C12-7C21-4098-A8A6-BE69409318F8}"/>
    <dgm:cxn modelId="{3AB9EE83-44B3-4B76-A503-86316C47B232}" type="presOf" srcId="{437B1423-1F03-489B-A026-EFB0C021A1B5}" destId="{05B8870D-ED4B-4616-979B-9D0122F853E1}" srcOrd="0" destOrd="0" presId="urn:microsoft.com/office/officeart/2005/8/layout/list1"/>
    <dgm:cxn modelId="{4F2A8894-E623-4859-A872-5F62DB39923C}" type="presOf" srcId="{1B941EF0-16F5-4462-B2B9-A47DE8051836}" destId="{CC14E3EE-2636-4129-850F-6ADA5EE1E2EA}" srcOrd="0" destOrd="0" presId="urn:microsoft.com/office/officeart/2005/8/layout/list1"/>
    <dgm:cxn modelId="{98AD86A7-5ACF-4F84-B4BF-96396B5F429E}" type="presOf" srcId="{2DCC061D-973E-4D3C-B6CE-37FF930AAF42}" destId="{B620075B-326B-459D-B48B-EC49C18083C9}" srcOrd="0" destOrd="0" presId="urn:microsoft.com/office/officeart/2005/8/layout/list1"/>
    <dgm:cxn modelId="{7F9EE8A8-8009-4188-9A37-A5DD38764392}" srcId="{1B941EF0-16F5-4462-B2B9-A47DE8051836}" destId="{68221EBB-7572-4151-996C-2E0167D5B457}" srcOrd="1" destOrd="0" parTransId="{1993998F-2092-4BA2-99FF-2977C79A0606}" sibTransId="{07131396-F60E-404D-BD0C-A1B4FEB149C0}"/>
    <dgm:cxn modelId="{AE0C46A9-99AF-4A64-9E72-9FAE5F313395}" type="presOf" srcId="{9E19EEEC-2E58-417B-A4B0-99E1EC25C88E}" destId="{EFC97F59-4ACF-48FC-96D6-314F0C5B7CBC}" srcOrd="0" destOrd="1" presId="urn:microsoft.com/office/officeart/2005/8/layout/list1"/>
    <dgm:cxn modelId="{C6ABFAAE-9C7A-4F8A-B2F3-9DC7FE91682B}" type="presOf" srcId="{2C592B53-50FC-4DC5-945A-BC64FC82291A}" destId="{A0BC8545-2657-4EC6-B98E-3C875D188F57}" srcOrd="0" destOrd="0" presId="urn:microsoft.com/office/officeart/2005/8/layout/list1"/>
    <dgm:cxn modelId="{98C5C1C2-F64B-4392-95D0-F4D4940036E1}" type="presOf" srcId="{24CE351D-FF5C-4D9E-811F-D49C3D00814F}" destId="{1F3EA2BA-DA69-4511-96A0-25B1F301C3DE}" srcOrd="1" destOrd="0" presId="urn:microsoft.com/office/officeart/2005/8/layout/list1"/>
    <dgm:cxn modelId="{99A74AC7-817D-4489-B2A8-54520753117A}" srcId="{BA8AF1C2-884A-41AC-9CEA-6EFD84DC6471}" destId="{2DCC061D-973E-4D3C-B6CE-37FF930AAF42}" srcOrd="0" destOrd="0" parTransId="{6D2D1E99-D1E1-4B72-8C6F-518BD51214F6}" sibTransId="{D09BB32E-FA2D-4A54-91C4-2E8CD139D038}"/>
    <dgm:cxn modelId="{4DE24CC7-4925-46E5-BFC1-124C92E63D14}" type="presOf" srcId="{BA8AF1C2-884A-41AC-9CEA-6EFD84DC6471}" destId="{44743761-DD72-49A6-BA2C-FCCFAEA74560}" srcOrd="1" destOrd="0" presId="urn:microsoft.com/office/officeart/2005/8/layout/list1"/>
    <dgm:cxn modelId="{304005C9-2DC3-4FBC-8994-70703D716544}" type="presOf" srcId="{68221EBB-7572-4151-996C-2E0167D5B457}" destId="{A0BC8545-2657-4EC6-B98E-3C875D188F57}" srcOrd="0" destOrd="1" presId="urn:microsoft.com/office/officeart/2005/8/layout/list1"/>
    <dgm:cxn modelId="{9E3AF8D3-7FCA-493F-BE82-1CE837EB9F62}" type="presOf" srcId="{1B941EF0-16F5-4462-B2B9-A47DE8051836}" destId="{0CB0E27B-A403-42D8-910C-D06D0739D04B}" srcOrd="1" destOrd="0" presId="urn:microsoft.com/office/officeart/2005/8/layout/list1"/>
    <dgm:cxn modelId="{4A2862D8-9E53-4C98-9BCB-CAEFAF0076A3}" srcId="{24CE351D-FF5C-4D9E-811F-D49C3D00814F}" destId="{D1EDBC88-ACA7-4E48-A3D7-01CFFB2AFAE4}" srcOrd="0" destOrd="0" parTransId="{EDC4D736-2E0F-4118-BBE1-9F2D44C867EF}" sibTransId="{7263D7C7-D112-4C81-BC02-6F14185FF965}"/>
    <dgm:cxn modelId="{4F2F10EA-4848-4A3D-83E1-26CF60076320}" type="presOf" srcId="{EE96EAA4-ADB4-42AA-B5A7-B15187785E57}" destId="{A0BC8545-2657-4EC6-B98E-3C875D188F57}" srcOrd="0" destOrd="2" presId="urn:microsoft.com/office/officeart/2005/8/layout/list1"/>
    <dgm:cxn modelId="{39FC53F1-4FBE-4500-8579-849108539C8B}" type="presOf" srcId="{BA8AF1C2-884A-41AC-9CEA-6EFD84DC6471}" destId="{32816658-692C-45CA-B128-9ADB9CDCE36D}" srcOrd="0" destOrd="0" presId="urn:microsoft.com/office/officeart/2005/8/layout/list1"/>
    <dgm:cxn modelId="{DE68021F-1FDB-4D07-9369-FCB04297D1CE}" type="presParOf" srcId="{05B8870D-ED4B-4616-979B-9D0122F853E1}" destId="{EACD29BB-EFF2-49EB-8E64-DD52AD42D12F}" srcOrd="0" destOrd="0" presId="urn:microsoft.com/office/officeart/2005/8/layout/list1"/>
    <dgm:cxn modelId="{97E836F6-EBE6-435A-AE86-AE912EDE7BFB}" type="presParOf" srcId="{EACD29BB-EFF2-49EB-8E64-DD52AD42D12F}" destId="{C1A2D177-C5B4-4E2F-A25D-AC72BA8C5F8F}" srcOrd="0" destOrd="0" presId="urn:microsoft.com/office/officeart/2005/8/layout/list1"/>
    <dgm:cxn modelId="{2B50BFE7-B4D7-4CB6-8960-F54125788619}" type="presParOf" srcId="{EACD29BB-EFF2-49EB-8E64-DD52AD42D12F}" destId="{1F3EA2BA-DA69-4511-96A0-25B1F301C3DE}" srcOrd="1" destOrd="0" presId="urn:microsoft.com/office/officeart/2005/8/layout/list1"/>
    <dgm:cxn modelId="{CCBB663F-5C72-4743-B128-7CC634DC3762}" type="presParOf" srcId="{05B8870D-ED4B-4616-979B-9D0122F853E1}" destId="{0D60E915-61C4-4AEC-9CB6-8D086DACAFCF}" srcOrd="1" destOrd="0" presId="urn:microsoft.com/office/officeart/2005/8/layout/list1"/>
    <dgm:cxn modelId="{9B2BBF76-4973-4299-B591-C531A34F913E}" type="presParOf" srcId="{05B8870D-ED4B-4616-979B-9D0122F853E1}" destId="{EFC97F59-4ACF-48FC-96D6-314F0C5B7CBC}" srcOrd="2" destOrd="0" presId="urn:microsoft.com/office/officeart/2005/8/layout/list1"/>
    <dgm:cxn modelId="{139E818D-2E4B-44E0-A399-F686B6A4BC27}" type="presParOf" srcId="{05B8870D-ED4B-4616-979B-9D0122F853E1}" destId="{8199A2E3-228C-48D3-A3E1-5D7B592666D7}" srcOrd="3" destOrd="0" presId="urn:microsoft.com/office/officeart/2005/8/layout/list1"/>
    <dgm:cxn modelId="{63D65FE6-D31E-4E13-8183-96EC3D6322EF}" type="presParOf" srcId="{05B8870D-ED4B-4616-979B-9D0122F853E1}" destId="{AA1CD9CA-A607-4A4E-B34D-3A6844C72A5E}" srcOrd="4" destOrd="0" presId="urn:microsoft.com/office/officeart/2005/8/layout/list1"/>
    <dgm:cxn modelId="{4655012E-37A2-4236-A923-4ABF9A1C1DB9}" type="presParOf" srcId="{AA1CD9CA-A607-4A4E-B34D-3A6844C72A5E}" destId="{32816658-692C-45CA-B128-9ADB9CDCE36D}" srcOrd="0" destOrd="0" presId="urn:microsoft.com/office/officeart/2005/8/layout/list1"/>
    <dgm:cxn modelId="{23A4D376-AEC3-4071-A7AD-0A1D31DF552A}" type="presParOf" srcId="{AA1CD9CA-A607-4A4E-B34D-3A6844C72A5E}" destId="{44743761-DD72-49A6-BA2C-FCCFAEA74560}" srcOrd="1" destOrd="0" presId="urn:microsoft.com/office/officeart/2005/8/layout/list1"/>
    <dgm:cxn modelId="{7AA41F17-2B7F-4531-82A0-584A9376BD30}" type="presParOf" srcId="{05B8870D-ED4B-4616-979B-9D0122F853E1}" destId="{51FFE59D-29ED-417A-BB85-4A3129C03B92}" srcOrd="5" destOrd="0" presId="urn:microsoft.com/office/officeart/2005/8/layout/list1"/>
    <dgm:cxn modelId="{5063479F-EBD1-4015-940D-2B3D942C2629}" type="presParOf" srcId="{05B8870D-ED4B-4616-979B-9D0122F853E1}" destId="{B620075B-326B-459D-B48B-EC49C18083C9}" srcOrd="6" destOrd="0" presId="urn:microsoft.com/office/officeart/2005/8/layout/list1"/>
    <dgm:cxn modelId="{0BB5F8D8-572C-4B54-9B71-B23581C891E9}" type="presParOf" srcId="{05B8870D-ED4B-4616-979B-9D0122F853E1}" destId="{EAB11657-8545-4A58-A906-9D107C3E015A}" srcOrd="7" destOrd="0" presId="urn:microsoft.com/office/officeart/2005/8/layout/list1"/>
    <dgm:cxn modelId="{B59BE22F-3F93-46C8-9EED-3E0FD0D23568}" type="presParOf" srcId="{05B8870D-ED4B-4616-979B-9D0122F853E1}" destId="{28F2648B-1C37-496F-BB27-5882AF836CF5}" srcOrd="8" destOrd="0" presId="urn:microsoft.com/office/officeart/2005/8/layout/list1"/>
    <dgm:cxn modelId="{60361EB3-B184-42B4-8F27-C250A6F64B58}" type="presParOf" srcId="{28F2648B-1C37-496F-BB27-5882AF836CF5}" destId="{CC14E3EE-2636-4129-850F-6ADA5EE1E2EA}" srcOrd="0" destOrd="0" presId="urn:microsoft.com/office/officeart/2005/8/layout/list1"/>
    <dgm:cxn modelId="{41A86D57-6F70-4247-A816-1BCE5752C196}" type="presParOf" srcId="{28F2648B-1C37-496F-BB27-5882AF836CF5}" destId="{0CB0E27B-A403-42D8-910C-D06D0739D04B}" srcOrd="1" destOrd="0" presId="urn:microsoft.com/office/officeart/2005/8/layout/list1"/>
    <dgm:cxn modelId="{023C6882-B108-4F14-96B8-EF232412A052}" type="presParOf" srcId="{05B8870D-ED4B-4616-979B-9D0122F853E1}" destId="{E457096C-030C-4DF7-B152-E4EF33DFA6C9}" srcOrd="9" destOrd="0" presId="urn:microsoft.com/office/officeart/2005/8/layout/list1"/>
    <dgm:cxn modelId="{11E9E449-B8EB-49E1-BCEA-D32BEE17AECD}" type="presParOf" srcId="{05B8870D-ED4B-4616-979B-9D0122F853E1}" destId="{A0BC8545-2657-4EC6-B98E-3C875D188F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C2A41-097F-4963-98FB-C773630AAF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38A34A9-1E55-43DD-BFEC-173C49DC233A}">
      <dgm:prSet phldrT="[Text]"/>
      <dgm:spPr/>
      <dgm:t>
        <a:bodyPr/>
        <a:lstStyle/>
        <a:p>
          <a:r>
            <a:rPr lang="de-DE" dirty="0"/>
            <a:t>Mein Kollege geht in den Ruhestand…</a:t>
          </a:r>
        </a:p>
      </dgm:t>
    </dgm:pt>
    <dgm:pt modelId="{E36F01E4-32B3-43B4-957B-6CF387DB5D39}" type="parTrans" cxnId="{21A6E83D-72DF-473C-AA66-53357EA7079B}">
      <dgm:prSet/>
      <dgm:spPr/>
      <dgm:t>
        <a:bodyPr/>
        <a:lstStyle/>
        <a:p>
          <a:endParaRPr lang="de-DE"/>
        </a:p>
      </dgm:t>
    </dgm:pt>
    <dgm:pt modelId="{EC6510B0-4093-447D-B476-EC7CAFFA778C}" type="sibTrans" cxnId="{21A6E83D-72DF-473C-AA66-53357EA7079B}">
      <dgm:prSet/>
      <dgm:spPr/>
      <dgm:t>
        <a:bodyPr/>
        <a:lstStyle/>
        <a:p>
          <a:endParaRPr lang="de-DE"/>
        </a:p>
      </dgm:t>
    </dgm:pt>
    <dgm:pt modelId="{8C241CEE-91B4-4D5C-A6AE-3622F7B7ADF5}">
      <dgm:prSet phldrT="[Text]"/>
      <dgm:spPr/>
      <dgm:t>
        <a:bodyPr/>
        <a:lstStyle/>
        <a:p>
          <a:r>
            <a:rPr lang="de-DE" dirty="0"/>
            <a:t>Himmel hilf, dass wir finden, was er wo wie abgelegt hat!</a:t>
          </a:r>
        </a:p>
      </dgm:t>
    </dgm:pt>
    <dgm:pt modelId="{9583136E-F35A-498A-B525-6C1DBA5C5FE6}" type="parTrans" cxnId="{3EBF12D1-430B-4FA6-9180-A5B7C025482A}">
      <dgm:prSet/>
      <dgm:spPr/>
      <dgm:t>
        <a:bodyPr/>
        <a:lstStyle/>
        <a:p>
          <a:endParaRPr lang="de-DE"/>
        </a:p>
      </dgm:t>
    </dgm:pt>
    <dgm:pt modelId="{A5BFE415-C8B9-48FB-AC37-EE76EDB95A5F}" type="sibTrans" cxnId="{3EBF12D1-430B-4FA6-9180-A5B7C025482A}">
      <dgm:prSet/>
      <dgm:spPr/>
      <dgm:t>
        <a:bodyPr/>
        <a:lstStyle/>
        <a:p>
          <a:endParaRPr lang="de-DE"/>
        </a:p>
      </dgm:t>
    </dgm:pt>
    <dgm:pt modelId="{D9CE122D-9E22-40C4-A128-E185EC83772F}">
      <dgm:prSet phldrT="[Text]"/>
      <dgm:spPr/>
      <dgm:t>
        <a:bodyPr/>
        <a:lstStyle/>
        <a:p>
          <a:r>
            <a:rPr lang="de-DE" dirty="0"/>
            <a:t>Was für Aufgaben, Termine und Wiedervorlagen hatte er bloß?</a:t>
          </a:r>
        </a:p>
      </dgm:t>
    </dgm:pt>
    <dgm:pt modelId="{F2A00CC6-6F0B-4CB7-823F-5A2E9FE84D45}" type="parTrans" cxnId="{EE73DFBA-5F52-4DB1-9EFA-3D37694CC288}">
      <dgm:prSet/>
      <dgm:spPr/>
      <dgm:t>
        <a:bodyPr/>
        <a:lstStyle/>
        <a:p>
          <a:endParaRPr lang="de-DE"/>
        </a:p>
      </dgm:t>
    </dgm:pt>
    <dgm:pt modelId="{8EAFC7DF-B289-45BB-A13B-25A798C5B8B2}" type="sibTrans" cxnId="{EE73DFBA-5F52-4DB1-9EFA-3D37694CC288}">
      <dgm:prSet/>
      <dgm:spPr/>
      <dgm:t>
        <a:bodyPr/>
        <a:lstStyle/>
        <a:p>
          <a:endParaRPr lang="de-DE"/>
        </a:p>
      </dgm:t>
    </dgm:pt>
    <dgm:pt modelId="{226D31C7-64DD-443C-932B-BA0E78F9E4BD}">
      <dgm:prSet phldrT="[Text]"/>
      <dgm:spPr/>
      <dgm:t>
        <a:bodyPr/>
        <a:lstStyle/>
        <a:p>
          <a:r>
            <a:rPr lang="de-DE" dirty="0"/>
            <a:t>Meine Kollegin wechselt in eine andere Abteilung…</a:t>
          </a:r>
        </a:p>
      </dgm:t>
    </dgm:pt>
    <dgm:pt modelId="{35C8080B-D9A5-40C5-ABD8-93FE0DE9D848}" type="parTrans" cxnId="{EC579858-A7D6-4922-8BC4-36F48B06EF03}">
      <dgm:prSet/>
      <dgm:spPr/>
      <dgm:t>
        <a:bodyPr/>
        <a:lstStyle/>
        <a:p>
          <a:endParaRPr lang="de-DE"/>
        </a:p>
      </dgm:t>
    </dgm:pt>
    <dgm:pt modelId="{BAA03F52-CF17-428C-AB33-E482156CB80E}" type="sibTrans" cxnId="{EC579858-A7D6-4922-8BC4-36F48B06EF03}">
      <dgm:prSet/>
      <dgm:spPr/>
      <dgm:t>
        <a:bodyPr/>
        <a:lstStyle/>
        <a:p>
          <a:endParaRPr lang="de-DE"/>
        </a:p>
      </dgm:t>
    </dgm:pt>
    <dgm:pt modelId="{10439046-EB7A-4BF1-99EB-85B61CE18D5B}">
      <dgm:prSet phldrT="[Text]"/>
      <dgm:spPr/>
      <dgm:t>
        <a:bodyPr/>
        <a:lstStyle/>
        <a:p>
          <a:r>
            <a:rPr lang="de-DE" dirty="0"/>
            <a:t>Kann sie etwa noch zugreifen, wo sie es gar nicht mehr braucht?</a:t>
          </a:r>
        </a:p>
      </dgm:t>
    </dgm:pt>
    <dgm:pt modelId="{E5782126-4CAC-40DD-A7B1-4ABD5AE84D05}" type="parTrans" cxnId="{CEE188A0-45E7-4E12-B03E-0F96413AAF44}">
      <dgm:prSet/>
      <dgm:spPr/>
      <dgm:t>
        <a:bodyPr/>
        <a:lstStyle/>
        <a:p>
          <a:endParaRPr lang="de-DE"/>
        </a:p>
      </dgm:t>
    </dgm:pt>
    <dgm:pt modelId="{469FE6D3-0BFB-4068-9DE7-3853E093D375}" type="sibTrans" cxnId="{CEE188A0-45E7-4E12-B03E-0F96413AAF44}">
      <dgm:prSet/>
      <dgm:spPr/>
      <dgm:t>
        <a:bodyPr/>
        <a:lstStyle/>
        <a:p>
          <a:endParaRPr lang="de-DE"/>
        </a:p>
      </dgm:t>
    </dgm:pt>
    <dgm:pt modelId="{A48AD009-D9EA-460E-98FF-FA4D10FA87F5}">
      <dgm:prSet phldrT="[Text]"/>
      <dgm:spPr/>
      <dgm:t>
        <a:bodyPr/>
        <a:lstStyle/>
        <a:p>
          <a:r>
            <a:rPr lang="de-DE" dirty="0"/>
            <a:t>Kann ihre Nachfolgerin bitte sofort starten und auf alles Nötige zugreifen?</a:t>
          </a:r>
        </a:p>
      </dgm:t>
    </dgm:pt>
    <dgm:pt modelId="{694AA53C-AE9F-4C05-865A-BF582392FDCC}" type="parTrans" cxnId="{6257F73C-70AA-43EB-9547-F77D8CC05612}">
      <dgm:prSet/>
      <dgm:spPr/>
      <dgm:t>
        <a:bodyPr/>
        <a:lstStyle/>
        <a:p>
          <a:endParaRPr lang="de-DE"/>
        </a:p>
      </dgm:t>
    </dgm:pt>
    <dgm:pt modelId="{9452160A-FA4D-4104-9A44-8B362F09A55C}" type="sibTrans" cxnId="{6257F73C-70AA-43EB-9547-F77D8CC05612}">
      <dgm:prSet/>
      <dgm:spPr/>
      <dgm:t>
        <a:bodyPr/>
        <a:lstStyle/>
        <a:p>
          <a:endParaRPr lang="de-DE"/>
        </a:p>
      </dgm:t>
    </dgm:pt>
    <dgm:pt modelId="{BBAAF251-CB29-4611-8A91-F9CDBCFB15D9}">
      <dgm:prSet phldrT="[Text]"/>
      <dgm:spPr/>
      <dgm:t>
        <a:bodyPr/>
        <a:lstStyle/>
        <a:p>
          <a:r>
            <a:rPr lang="de-DE"/>
            <a:t>Ist etwa alles in seinem persönlichen Postfach gespeichert?</a:t>
          </a:r>
          <a:endParaRPr lang="de-DE" dirty="0"/>
        </a:p>
      </dgm:t>
    </dgm:pt>
    <dgm:pt modelId="{F2557B0C-4AC0-4D38-8BF4-8710312703D0}" type="parTrans" cxnId="{7E1AAAE4-AE2D-438C-BF90-A7947FD71F9A}">
      <dgm:prSet/>
      <dgm:spPr/>
      <dgm:t>
        <a:bodyPr/>
        <a:lstStyle/>
        <a:p>
          <a:endParaRPr lang="de-DE"/>
        </a:p>
      </dgm:t>
    </dgm:pt>
    <dgm:pt modelId="{7731F8F2-474F-4A0A-994E-5F9C40AD0958}" type="sibTrans" cxnId="{7E1AAAE4-AE2D-438C-BF90-A7947FD71F9A}">
      <dgm:prSet/>
      <dgm:spPr/>
      <dgm:t>
        <a:bodyPr/>
        <a:lstStyle/>
        <a:p>
          <a:endParaRPr lang="de-DE"/>
        </a:p>
      </dgm:t>
    </dgm:pt>
    <dgm:pt modelId="{B8D3D650-FA4B-409C-B53C-DB15344F32B6}" type="pres">
      <dgm:prSet presAssocID="{116C2A41-097F-4963-98FB-C773630AAF56}" presName="linear" presStyleCnt="0">
        <dgm:presLayoutVars>
          <dgm:dir/>
          <dgm:animLvl val="lvl"/>
          <dgm:resizeHandles val="exact"/>
        </dgm:presLayoutVars>
      </dgm:prSet>
      <dgm:spPr/>
    </dgm:pt>
    <dgm:pt modelId="{7055CBA0-C9CF-44F6-AAF2-6E061A496723}" type="pres">
      <dgm:prSet presAssocID="{238A34A9-1E55-43DD-BFEC-173C49DC233A}" presName="parentLin" presStyleCnt="0"/>
      <dgm:spPr/>
    </dgm:pt>
    <dgm:pt modelId="{514F3C58-5493-43DE-B301-D9379B239E07}" type="pres">
      <dgm:prSet presAssocID="{238A34A9-1E55-43DD-BFEC-173C49DC233A}" presName="parentLeftMargin" presStyleLbl="node1" presStyleIdx="0" presStyleCnt="2"/>
      <dgm:spPr/>
    </dgm:pt>
    <dgm:pt modelId="{CA706F09-26B8-4B57-8491-634369604CA6}" type="pres">
      <dgm:prSet presAssocID="{238A34A9-1E55-43DD-BFEC-173C49DC23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7D6AD7-EF29-40BA-8232-384A6AD66210}" type="pres">
      <dgm:prSet presAssocID="{238A34A9-1E55-43DD-BFEC-173C49DC233A}" presName="negativeSpace" presStyleCnt="0"/>
      <dgm:spPr/>
    </dgm:pt>
    <dgm:pt modelId="{5328BA7A-517C-4083-B89B-0A413B3FA7F2}" type="pres">
      <dgm:prSet presAssocID="{238A34A9-1E55-43DD-BFEC-173C49DC233A}" presName="childText" presStyleLbl="conFgAcc1" presStyleIdx="0" presStyleCnt="2">
        <dgm:presLayoutVars>
          <dgm:bulletEnabled val="1"/>
        </dgm:presLayoutVars>
      </dgm:prSet>
      <dgm:spPr/>
    </dgm:pt>
    <dgm:pt modelId="{DA1FA74C-50AC-4012-8A9C-8059B74CA49E}" type="pres">
      <dgm:prSet presAssocID="{EC6510B0-4093-447D-B476-EC7CAFFA778C}" presName="spaceBetweenRectangles" presStyleCnt="0"/>
      <dgm:spPr/>
    </dgm:pt>
    <dgm:pt modelId="{8FFCA185-E032-4760-B523-CA84F30D4B41}" type="pres">
      <dgm:prSet presAssocID="{226D31C7-64DD-443C-932B-BA0E78F9E4BD}" presName="parentLin" presStyleCnt="0"/>
      <dgm:spPr/>
    </dgm:pt>
    <dgm:pt modelId="{C86AC1EF-FA19-4206-B5F4-DEE84E8AF26D}" type="pres">
      <dgm:prSet presAssocID="{226D31C7-64DD-443C-932B-BA0E78F9E4BD}" presName="parentLeftMargin" presStyleLbl="node1" presStyleIdx="0" presStyleCnt="2"/>
      <dgm:spPr/>
    </dgm:pt>
    <dgm:pt modelId="{CCC0600B-8E82-4D36-BC2F-9D8E2180F6A8}" type="pres">
      <dgm:prSet presAssocID="{226D31C7-64DD-443C-932B-BA0E78F9E4B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68946B-1843-4B3E-AD86-986C2A9B71AE}" type="pres">
      <dgm:prSet presAssocID="{226D31C7-64DD-443C-932B-BA0E78F9E4BD}" presName="negativeSpace" presStyleCnt="0"/>
      <dgm:spPr/>
    </dgm:pt>
    <dgm:pt modelId="{CA78589A-A912-4402-AA6C-18EAF42E4EB4}" type="pres">
      <dgm:prSet presAssocID="{226D31C7-64DD-443C-932B-BA0E78F9E4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A5E207-17B4-4736-8D72-0D66581D4A51}" type="presOf" srcId="{226D31C7-64DD-443C-932B-BA0E78F9E4BD}" destId="{CCC0600B-8E82-4D36-BC2F-9D8E2180F6A8}" srcOrd="1" destOrd="0" presId="urn:microsoft.com/office/officeart/2005/8/layout/list1"/>
    <dgm:cxn modelId="{ACE86909-63D1-452A-8056-54646017F5E3}" type="presOf" srcId="{10439046-EB7A-4BF1-99EB-85B61CE18D5B}" destId="{CA78589A-A912-4402-AA6C-18EAF42E4EB4}" srcOrd="0" destOrd="0" presId="urn:microsoft.com/office/officeart/2005/8/layout/list1"/>
    <dgm:cxn modelId="{9BDDAF2B-1774-4116-9B65-FF6CF6715A28}" type="presOf" srcId="{238A34A9-1E55-43DD-BFEC-173C49DC233A}" destId="{514F3C58-5493-43DE-B301-D9379B239E07}" srcOrd="0" destOrd="0" presId="urn:microsoft.com/office/officeart/2005/8/layout/list1"/>
    <dgm:cxn modelId="{6257F73C-70AA-43EB-9547-F77D8CC05612}" srcId="{226D31C7-64DD-443C-932B-BA0E78F9E4BD}" destId="{A48AD009-D9EA-460E-98FF-FA4D10FA87F5}" srcOrd="1" destOrd="0" parTransId="{694AA53C-AE9F-4C05-865A-BF582392FDCC}" sibTransId="{9452160A-FA4D-4104-9A44-8B362F09A55C}"/>
    <dgm:cxn modelId="{21A6E83D-72DF-473C-AA66-53357EA7079B}" srcId="{116C2A41-097F-4963-98FB-C773630AAF56}" destId="{238A34A9-1E55-43DD-BFEC-173C49DC233A}" srcOrd="0" destOrd="0" parTransId="{E36F01E4-32B3-43B4-957B-6CF387DB5D39}" sibTransId="{EC6510B0-4093-447D-B476-EC7CAFFA778C}"/>
    <dgm:cxn modelId="{9CC12364-8567-4E62-A4DD-2BE0E83A11D5}" type="presOf" srcId="{D9CE122D-9E22-40C4-A128-E185EC83772F}" destId="{5328BA7A-517C-4083-B89B-0A413B3FA7F2}" srcOrd="0" destOrd="1" presId="urn:microsoft.com/office/officeart/2005/8/layout/list1"/>
    <dgm:cxn modelId="{C738B253-7232-4DAD-872E-56E23D1DA623}" type="presOf" srcId="{8C241CEE-91B4-4D5C-A6AE-3622F7B7ADF5}" destId="{5328BA7A-517C-4083-B89B-0A413B3FA7F2}" srcOrd="0" destOrd="0" presId="urn:microsoft.com/office/officeart/2005/8/layout/list1"/>
    <dgm:cxn modelId="{EC579858-A7D6-4922-8BC4-36F48B06EF03}" srcId="{116C2A41-097F-4963-98FB-C773630AAF56}" destId="{226D31C7-64DD-443C-932B-BA0E78F9E4BD}" srcOrd="1" destOrd="0" parTransId="{35C8080B-D9A5-40C5-ABD8-93FE0DE9D848}" sibTransId="{BAA03F52-CF17-428C-AB33-E482156CB80E}"/>
    <dgm:cxn modelId="{FF467F7D-BC9B-493C-B09F-5A3855E0BC67}" type="presOf" srcId="{116C2A41-097F-4963-98FB-C773630AAF56}" destId="{B8D3D650-FA4B-409C-B53C-DB15344F32B6}" srcOrd="0" destOrd="0" presId="urn:microsoft.com/office/officeart/2005/8/layout/list1"/>
    <dgm:cxn modelId="{6081829D-86FC-47EC-8453-370789655791}" type="presOf" srcId="{BBAAF251-CB29-4611-8A91-F9CDBCFB15D9}" destId="{5328BA7A-517C-4083-B89B-0A413B3FA7F2}" srcOrd="0" destOrd="2" presId="urn:microsoft.com/office/officeart/2005/8/layout/list1"/>
    <dgm:cxn modelId="{CEE188A0-45E7-4E12-B03E-0F96413AAF44}" srcId="{226D31C7-64DD-443C-932B-BA0E78F9E4BD}" destId="{10439046-EB7A-4BF1-99EB-85B61CE18D5B}" srcOrd="0" destOrd="0" parTransId="{E5782126-4CAC-40DD-A7B1-4ABD5AE84D05}" sibTransId="{469FE6D3-0BFB-4068-9DE7-3853E093D375}"/>
    <dgm:cxn modelId="{EE73DFBA-5F52-4DB1-9EFA-3D37694CC288}" srcId="{238A34A9-1E55-43DD-BFEC-173C49DC233A}" destId="{D9CE122D-9E22-40C4-A128-E185EC83772F}" srcOrd="1" destOrd="0" parTransId="{F2A00CC6-6F0B-4CB7-823F-5A2E9FE84D45}" sibTransId="{8EAFC7DF-B289-45BB-A13B-25A798C5B8B2}"/>
    <dgm:cxn modelId="{3EBF12D1-430B-4FA6-9180-A5B7C025482A}" srcId="{238A34A9-1E55-43DD-BFEC-173C49DC233A}" destId="{8C241CEE-91B4-4D5C-A6AE-3622F7B7ADF5}" srcOrd="0" destOrd="0" parTransId="{9583136E-F35A-498A-B525-6C1DBA5C5FE6}" sibTransId="{A5BFE415-C8B9-48FB-AC37-EE76EDB95A5F}"/>
    <dgm:cxn modelId="{7E1AAAE4-AE2D-438C-BF90-A7947FD71F9A}" srcId="{238A34A9-1E55-43DD-BFEC-173C49DC233A}" destId="{BBAAF251-CB29-4611-8A91-F9CDBCFB15D9}" srcOrd="2" destOrd="0" parTransId="{F2557B0C-4AC0-4D38-8BF4-8710312703D0}" sibTransId="{7731F8F2-474F-4A0A-994E-5F9C40AD0958}"/>
    <dgm:cxn modelId="{A56643EE-E130-4AA1-A8B6-545FF6A466CE}" type="presOf" srcId="{226D31C7-64DD-443C-932B-BA0E78F9E4BD}" destId="{C86AC1EF-FA19-4206-B5F4-DEE84E8AF26D}" srcOrd="0" destOrd="0" presId="urn:microsoft.com/office/officeart/2005/8/layout/list1"/>
    <dgm:cxn modelId="{AE1D05F4-F2F2-4F02-872C-7206D0B8B2D7}" type="presOf" srcId="{238A34A9-1E55-43DD-BFEC-173C49DC233A}" destId="{CA706F09-26B8-4B57-8491-634369604CA6}" srcOrd="1" destOrd="0" presId="urn:microsoft.com/office/officeart/2005/8/layout/list1"/>
    <dgm:cxn modelId="{C086ADF7-8A90-49F4-88E5-DCA00A10CF03}" type="presOf" srcId="{A48AD009-D9EA-460E-98FF-FA4D10FA87F5}" destId="{CA78589A-A912-4402-AA6C-18EAF42E4EB4}" srcOrd="0" destOrd="1" presId="urn:microsoft.com/office/officeart/2005/8/layout/list1"/>
    <dgm:cxn modelId="{D6C2F881-CCC3-4ACD-BD5C-9995D278B0F6}" type="presParOf" srcId="{B8D3D650-FA4B-409C-B53C-DB15344F32B6}" destId="{7055CBA0-C9CF-44F6-AAF2-6E061A496723}" srcOrd="0" destOrd="0" presId="urn:microsoft.com/office/officeart/2005/8/layout/list1"/>
    <dgm:cxn modelId="{A78FDAB5-01CB-4092-BB50-E46FE6FC4289}" type="presParOf" srcId="{7055CBA0-C9CF-44F6-AAF2-6E061A496723}" destId="{514F3C58-5493-43DE-B301-D9379B239E07}" srcOrd="0" destOrd="0" presId="urn:microsoft.com/office/officeart/2005/8/layout/list1"/>
    <dgm:cxn modelId="{3D82B931-445A-4930-98FC-683DC89E1003}" type="presParOf" srcId="{7055CBA0-C9CF-44F6-AAF2-6E061A496723}" destId="{CA706F09-26B8-4B57-8491-634369604CA6}" srcOrd="1" destOrd="0" presId="urn:microsoft.com/office/officeart/2005/8/layout/list1"/>
    <dgm:cxn modelId="{954E69B6-9A91-4045-8619-7F120AF1F2D5}" type="presParOf" srcId="{B8D3D650-FA4B-409C-B53C-DB15344F32B6}" destId="{987D6AD7-EF29-40BA-8232-384A6AD66210}" srcOrd="1" destOrd="0" presId="urn:microsoft.com/office/officeart/2005/8/layout/list1"/>
    <dgm:cxn modelId="{FDED6DD0-8382-40A9-8F60-673A7345FEB9}" type="presParOf" srcId="{B8D3D650-FA4B-409C-B53C-DB15344F32B6}" destId="{5328BA7A-517C-4083-B89B-0A413B3FA7F2}" srcOrd="2" destOrd="0" presId="urn:microsoft.com/office/officeart/2005/8/layout/list1"/>
    <dgm:cxn modelId="{3B7EF8C0-7864-4B49-B830-E31707D47407}" type="presParOf" srcId="{B8D3D650-FA4B-409C-B53C-DB15344F32B6}" destId="{DA1FA74C-50AC-4012-8A9C-8059B74CA49E}" srcOrd="3" destOrd="0" presId="urn:microsoft.com/office/officeart/2005/8/layout/list1"/>
    <dgm:cxn modelId="{C48B0CE8-C670-4643-9EF8-62689F6A5444}" type="presParOf" srcId="{B8D3D650-FA4B-409C-B53C-DB15344F32B6}" destId="{8FFCA185-E032-4760-B523-CA84F30D4B41}" srcOrd="4" destOrd="0" presId="urn:microsoft.com/office/officeart/2005/8/layout/list1"/>
    <dgm:cxn modelId="{2CBEA0D6-E746-4CDE-BCCF-1829CB684358}" type="presParOf" srcId="{8FFCA185-E032-4760-B523-CA84F30D4B41}" destId="{C86AC1EF-FA19-4206-B5F4-DEE84E8AF26D}" srcOrd="0" destOrd="0" presId="urn:microsoft.com/office/officeart/2005/8/layout/list1"/>
    <dgm:cxn modelId="{F56F0AE4-6D9D-4AA9-A860-6C874EF85F67}" type="presParOf" srcId="{8FFCA185-E032-4760-B523-CA84F30D4B41}" destId="{CCC0600B-8E82-4D36-BC2F-9D8E2180F6A8}" srcOrd="1" destOrd="0" presId="urn:microsoft.com/office/officeart/2005/8/layout/list1"/>
    <dgm:cxn modelId="{02B1BC36-CC94-42D9-9134-AAF808575976}" type="presParOf" srcId="{B8D3D650-FA4B-409C-B53C-DB15344F32B6}" destId="{7968946B-1843-4B3E-AD86-986C2A9B71AE}" srcOrd="5" destOrd="0" presId="urn:microsoft.com/office/officeart/2005/8/layout/list1"/>
    <dgm:cxn modelId="{1F23E999-6F4C-4D01-9C82-D63DBF5D22AF}" type="presParOf" srcId="{B8D3D650-FA4B-409C-B53C-DB15344F32B6}" destId="{CA78589A-A912-4402-AA6C-18EAF42E4E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EDB1A6-6B73-400C-B8A8-2FC04724BB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4142FFA-36B4-4731-9774-70D8BBDFA77C}">
      <dgm:prSet phldrT="[Text]"/>
      <dgm:spPr/>
      <dgm:t>
        <a:bodyPr/>
        <a:lstStyle/>
        <a:p>
          <a:r>
            <a:rPr lang="de-DE" dirty="0"/>
            <a:t>Zugriffsrechte umsetzen ist so schwierig…</a:t>
          </a:r>
        </a:p>
      </dgm:t>
    </dgm:pt>
    <dgm:pt modelId="{626F7A21-0E2B-4E9D-99D6-DAE646A1BA4F}" type="parTrans" cxnId="{B0EFE6EE-C18A-47C7-B361-E5ECD157FE5F}">
      <dgm:prSet/>
      <dgm:spPr/>
      <dgm:t>
        <a:bodyPr/>
        <a:lstStyle/>
        <a:p>
          <a:endParaRPr lang="de-DE"/>
        </a:p>
      </dgm:t>
    </dgm:pt>
    <dgm:pt modelId="{A6C82459-ADE9-4D8C-BA2A-9B6BA2C7275A}" type="sibTrans" cxnId="{B0EFE6EE-C18A-47C7-B361-E5ECD157FE5F}">
      <dgm:prSet/>
      <dgm:spPr/>
      <dgm:t>
        <a:bodyPr/>
        <a:lstStyle/>
        <a:p>
          <a:endParaRPr lang="de-DE"/>
        </a:p>
      </dgm:t>
    </dgm:pt>
    <dgm:pt modelId="{B1BB2A3C-5A3E-4104-AA63-EC659D9542EE}">
      <dgm:prSet phldrT="[Text]"/>
      <dgm:spPr/>
      <dgm:t>
        <a:bodyPr/>
        <a:lstStyle/>
        <a:p>
          <a:r>
            <a:rPr lang="de-DE" dirty="0"/>
            <a:t>Kann das nicht einfach und zuverlässig gehen?</a:t>
          </a:r>
        </a:p>
      </dgm:t>
    </dgm:pt>
    <dgm:pt modelId="{D7FF34A9-1764-42EF-A920-4E8AE6DD8A1D}" type="parTrans" cxnId="{66168028-0EB7-4403-BB5F-348CE03881BF}">
      <dgm:prSet/>
      <dgm:spPr/>
      <dgm:t>
        <a:bodyPr/>
        <a:lstStyle/>
        <a:p>
          <a:endParaRPr lang="de-DE"/>
        </a:p>
      </dgm:t>
    </dgm:pt>
    <dgm:pt modelId="{989610F1-5A9C-4B3C-BEEE-CDC79BA86B64}" type="sibTrans" cxnId="{66168028-0EB7-4403-BB5F-348CE03881BF}">
      <dgm:prSet/>
      <dgm:spPr/>
      <dgm:t>
        <a:bodyPr/>
        <a:lstStyle/>
        <a:p>
          <a:endParaRPr lang="de-DE"/>
        </a:p>
      </dgm:t>
    </dgm:pt>
    <dgm:pt modelId="{AA1DE4B8-AAF8-4AB6-9635-7E1F4D715648}">
      <dgm:prSet phldrT="[Text]"/>
      <dgm:spPr/>
      <dgm:t>
        <a:bodyPr/>
        <a:lstStyle/>
        <a:p>
          <a:r>
            <a:rPr lang="de-DE" dirty="0"/>
            <a:t>Auch wenn verschiedene Abteilungen gemeinsam an etwas arbeiten?</a:t>
          </a:r>
        </a:p>
      </dgm:t>
    </dgm:pt>
    <dgm:pt modelId="{104200D1-47BD-4117-A2E5-DB21163C5F66}" type="parTrans" cxnId="{6D3EA80F-C286-4010-9B90-F9DA5357BDE4}">
      <dgm:prSet/>
      <dgm:spPr/>
      <dgm:t>
        <a:bodyPr/>
        <a:lstStyle/>
        <a:p>
          <a:endParaRPr lang="de-DE"/>
        </a:p>
      </dgm:t>
    </dgm:pt>
    <dgm:pt modelId="{4207DA63-30AC-480E-95C3-F3851621D20D}" type="sibTrans" cxnId="{6D3EA80F-C286-4010-9B90-F9DA5357BDE4}">
      <dgm:prSet/>
      <dgm:spPr/>
      <dgm:t>
        <a:bodyPr/>
        <a:lstStyle/>
        <a:p>
          <a:endParaRPr lang="de-DE"/>
        </a:p>
      </dgm:t>
    </dgm:pt>
    <dgm:pt modelId="{6313C493-B26B-4A2A-AE79-B23EF6ADA661}">
      <dgm:prSet phldrT="[Text]"/>
      <dgm:spPr/>
      <dgm:t>
        <a:bodyPr/>
        <a:lstStyle/>
        <a:p>
          <a:r>
            <a:rPr lang="de-DE" dirty="0"/>
            <a:t>Wir erfassen die selben Daten an X Stellen…</a:t>
          </a:r>
        </a:p>
      </dgm:t>
    </dgm:pt>
    <dgm:pt modelId="{E83F0783-5C68-4BD2-ABD6-D2BD3A0C4F36}" type="parTrans" cxnId="{4FF16040-1A34-4CF1-BB0E-A5B99207D076}">
      <dgm:prSet/>
      <dgm:spPr/>
      <dgm:t>
        <a:bodyPr/>
        <a:lstStyle/>
        <a:p>
          <a:endParaRPr lang="de-DE"/>
        </a:p>
      </dgm:t>
    </dgm:pt>
    <dgm:pt modelId="{BBAE6C88-B0ED-4C16-80B6-446F2BE2DA71}" type="sibTrans" cxnId="{4FF16040-1A34-4CF1-BB0E-A5B99207D076}">
      <dgm:prSet/>
      <dgm:spPr/>
      <dgm:t>
        <a:bodyPr/>
        <a:lstStyle/>
        <a:p>
          <a:endParaRPr lang="de-DE"/>
        </a:p>
      </dgm:t>
    </dgm:pt>
    <dgm:pt modelId="{18F8F592-8F98-408D-BD29-90095F2CD023}">
      <dgm:prSet phldrT="[Text]"/>
      <dgm:spPr/>
      <dgm:t>
        <a:bodyPr/>
        <a:lstStyle/>
        <a:p>
          <a:r>
            <a:rPr lang="de-DE" dirty="0"/>
            <a:t>Kann ich alles bitte nur noch 1 x pflegen – und automatisch verteilen?</a:t>
          </a:r>
        </a:p>
      </dgm:t>
    </dgm:pt>
    <dgm:pt modelId="{812ABC68-5471-44CB-A8B2-2B27B7D15FCF}" type="parTrans" cxnId="{9B284586-BDB7-4EF6-A124-3F481B73A52A}">
      <dgm:prSet/>
      <dgm:spPr/>
      <dgm:t>
        <a:bodyPr/>
        <a:lstStyle/>
        <a:p>
          <a:endParaRPr lang="de-DE"/>
        </a:p>
      </dgm:t>
    </dgm:pt>
    <dgm:pt modelId="{00B13C69-F0FB-440D-BEA9-1C74270D1FB2}" type="sibTrans" cxnId="{9B284586-BDB7-4EF6-A124-3F481B73A52A}">
      <dgm:prSet/>
      <dgm:spPr/>
      <dgm:t>
        <a:bodyPr/>
        <a:lstStyle/>
        <a:p>
          <a:endParaRPr lang="de-DE"/>
        </a:p>
      </dgm:t>
    </dgm:pt>
    <dgm:pt modelId="{D839F1D0-A7D0-4FDF-A45D-E15A2521B388}">
      <dgm:prSet phldrT="[Text]"/>
      <dgm:spPr/>
      <dgm:t>
        <a:bodyPr/>
        <a:lstStyle/>
        <a:p>
          <a:r>
            <a:rPr lang="de-DE" dirty="0"/>
            <a:t>Kann ich die Daten aus Fachanwendungen bitte wiederverwenden?</a:t>
          </a:r>
        </a:p>
      </dgm:t>
    </dgm:pt>
    <dgm:pt modelId="{1CA98401-4E6E-414D-8AFC-9E29A81A0D03}" type="parTrans" cxnId="{FB773E9C-5683-468B-95AC-6A1F77C6E411}">
      <dgm:prSet/>
      <dgm:spPr/>
      <dgm:t>
        <a:bodyPr/>
        <a:lstStyle/>
        <a:p>
          <a:endParaRPr lang="de-DE"/>
        </a:p>
      </dgm:t>
    </dgm:pt>
    <dgm:pt modelId="{F682925B-8C9C-45A6-B359-AF52E7ABB1AA}" type="sibTrans" cxnId="{FB773E9C-5683-468B-95AC-6A1F77C6E411}">
      <dgm:prSet/>
      <dgm:spPr/>
      <dgm:t>
        <a:bodyPr/>
        <a:lstStyle/>
        <a:p>
          <a:endParaRPr lang="de-DE"/>
        </a:p>
      </dgm:t>
    </dgm:pt>
    <dgm:pt modelId="{2E7E6174-11DF-46A9-8E0C-092A15472B13}">
      <dgm:prSet phldrT="[Text]"/>
      <dgm:spPr/>
      <dgm:t>
        <a:bodyPr/>
        <a:lstStyle/>
        <a:p>
          <a:r>
            <a:rPr lang="de-DE" dirty="0"/>
            <a:t>Kommen wirklich nur die richtigen Leute an diese Daten?</a:t>
          </a:r>
        </a:p>
      </dgm:t>
    </dgm:pt>
    <dgm:pt modelId="{80756FC5-3E04-4B83-A1D2-704ECA500A7B}" type="parTrans" cxnId="{33FD201E-DBA7-4CEF-8F4A-D527A21069E6}">
      <dgm:prSet/>
      <dgm:spPr/>
      <dgm:t>
        <a:bodyPr/>
        <a:lstStyle/>
        <a:p>
          <a:endParaRPr lang="de-DE"/>
        </a:p>
      </dgm:t>
    </dgm:pt>
    <dgm:pt modelId="{DF5AF840-0316-40DB-BE2D-947106FF5ACB}" type="sibTrans" cxnId="{33FD201E-DBA7-4CEF-8F4A-D527A21069E6}">
      <dgm:prSet/>
      <dgm:spPr/>
      <dgm:t>
        <a:bodyPr/>
        <a:lstStyle/>
        <a:p>
          <a:endParaRPr lang="de-DE"/>
        </a:p>
      </dgm:t>
    </dgm:pt>
    <dgm:pt modelId="{4C1A9DCC-17D2-4A12-8E0E-BB0EFF7A008D}">
      <dgm:prSet phldrT="[Text]"/>
      <dgm:spPr/>
      <dgm:t>
        <a:bodyPr/>
        <a:lstStyle/>
        <a:p>
          <a:r>
            <a:rPr lang="de-DE"/>
            <a:t>Auch wenn sich die Anforderungen ändern?</a:t>
          </a:r>
          <a:endParaRPr lang="de-DE" dirty="0"/>
        </a:p>
      </dgm:t>
    </dgm:pt>
    <dgm:pt modelId="{B9333819-D1ED-40C9-8677-913A62641934}" type="parTrans" cxnId="{DED0AEBF-8F80-4FD0-B4FC-551B310A5630}">
      <dgm:prSet/>
      <dgm:spPr/>
      <dgm:t>
        <a:bodyPr/>
        <a:lstStyle/>
        <a:p>
          <a:endParaRPr lang="de-DE"/>
        </a:p>
      </dgm:t>
    </dgm:pt>
    <dgm:pt modelId="{503DF1B0-BDF3-4E07-B8E5-65B3E3DCDB1F}" type="sibTrans" cxnId="{DED0AEBF-8F80-4FD0-B4FC-551B310A5630}">
      <dgm:prSet/>
      <dgm:spPr/>
      <dgm:t>
        <a:bodyPr/>
        <a:lstStyle/>
        <a:p>
          <a:endParaRPr lang="de-DE"/>
        </a:p>
      </dgm:t>
    </dgm:pt>
    <dgm:pt modelId="{7548C7C5-F4CB-40A2-B616-D13822699E95}">
      <dgm:prSet phldrT="[Text]"/>
      <dgm:spPr/>
      <dgm:t>
        <a:bodyPr/>
        <a:lstStyle/>
        <a:p>
          <a:r>
            <a:rPr lang="de-DE" dirty="0"/>
            <a:t>Sind die Daten auch immer aktuell?</a:t>
          </a:r>
        </a:p>
      </dgm:t>
    </dgm:pt>
    <dgm:pt modelId="{F0B4BA9B-8FF3-40E2-8513-30DF3EB9C187}" type="parTrans" cxnId="{829E05A3-7D5F-45D8-970F-E22F5C87FD6A}">
      <dgm:prSet/>
      <dgm:spPr/>
      <dgm:t>
        <a:bodyPr/>
        <a:lstStyle/>
        <a:p>
          <a:endParaRPr lang="de-DE"/>
        </a:p>
      </dgm:t>
    </dgm:pt>
    <dgm:pt modelId="{CD109886-1BF8-4829-9CB2-460D53C5ECEE}" type="sibTrans" cxnId="{829E05A3-7D5F-45D8-970F-E22F5C87FD6A}">
      <dgm:prSet/>
      <dgm:spPr/>
      <dgm:t>
        <a:bodyPr/>
        <a:lstStyle/>
        <a:p>
          <a:endParaRPr lang="de-DE"/>
        </a:p>
      </dgm:t>
    </dgm:pt>
    <dgm:pt modelId="{36B31B1C-A314-456F-A475-085260085B6F}" type="pres">
      <dgm:prSet presAssocID="{9CEDB1A6-6B73-400C-B8A8-2FC04724BB5D}" presName="linear" presStyleCnt="0">
        <dgm:presLayoutVars>
          <dgm:dir/>
          <dgm:animLvl val="lvl"/>
          <dgm:resizeHandles val="exact"/>
        </dgm:presLayoutVars>
      </dgm:prSet>
      <dgm:spPr/>
    </dgm:pt>
    <dgm:pt modelId="{55F0DFDA-0E21-4A74-9A74-65E0CBDE16F3}" type="pres">
      <dgm:prSet presAssocID="{84142FFA-36B4-4731-9774-70D8BBDFA77C}" presName="parentLin" presStyleCnt="0"/>
      <dgm:spPr/>
    </dgm:pt>
    <dgm:pt modelId="{DF94C71F-1B11-43CE-8802-785667E1DE09}" type="pres">
      <dgm:prSet presAssocID="{84142FFA-36B4-4731-9774-70D8BBDFA77C}" presName="parentLeftMargin" presStyleLbl="node1" presStyleIdx="0" presStyleCnt="2"/>
      <dgm:spPr/>
    </dgm:pt>
    <dgm:pt modelId="{3F2AC337-6246-44D1-9B44-31C9804B9658}" type="pres">
      <dgm:prSet presAssocID="{84142FFA-36B4-4731-9774-70D8BBDFA7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48F2A3-F9D5-463F-9312-7C835721F44E}" type="pres">
      <dgm:prSet presAssocID="{84142FFA-36B4-4731-9774-70D8BBDFA77C}" presName="negativeSpace" presStyleCnt="0"/>
      <dgm:spPr/>
    </dgm:pt>
    <dgm:pt modelId="{D8937B4A-FAC6-43F4-8DBB-87ECC7A84DAD}" type="pres">
      <dgm:prSet presAssocID="{84142FFA-36B4-4731-9774-70D8BBDFA77C}" presName="childText" presStyleLbl="conFgAcc1" presStyleIdx="0" presStyleCnt="2">
        <dgm:presLayoutVars>
          <dgm:bulletEnabled val="1"/>
        </dgm:presLayoutVars>
      </dgm:prSet>
      <dgm:spPr/>
    </dgm:pt>
    <dgm:pt modelId="{284F48A8-BDB5-4B6F-9EF9-24AB231309B2}" type="pres">
      <dgm:prSet presAssocID="{A6C82459-ADE9-4D8C-BA2A-9B6BA2C7275A}" presName="spaceBetweenRectangles" presStyleCnt="0"/>
      <dgm:spPr/>
    </dgm:pt>
    <dgm:pt modelId="{B36F0190-94BF-4865-8AE2-08A2DD0749A9}" type="pres">
      <dgm:prSet presAssocID="{6313C493-B26B-4A2A-AE79-B23EF6ADA661}" presName="parentLin" presStyleCnt="0"/>
      <dgm:spPr/>
    </dgm:pt>
    <dgm:pt modelId="{BA7F541F-E756-4DBA-822D-A8F2613FF021}" type="pres">
      <dgm:prSet presAssocID="{6313C493-B26B-4A2A-AE79-B23EF6ADA661}" presName="parentLeftMargin" presStyleLbl="node1" presStyleIdx="0" presStyleCnt="2"/>
      <dgm:spPr/>
    </dgm:pt>
    <dgm:pt modelId="{2FBF1409-58EC-4BF8-AE13-93D4044F5CD7}" type="pres">
      <dgm:prSet presAssocID="{6313C493-B26B-4A2A-AE79-B23EF6ADA6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7B18D8-D0DE-4ED6-8A90-BF98688C0E29}" type="pres">
      <dgm:prSet presAssocID="{6313C493-B26B-4A2A-AE79-B23EF6ADA661}" presName="negativeSpace" presStyleCnt="0"/>
      <dgm:spPr/>
    </dgm:pt>
    <dgm:pt modelId="{2C184C10-9669-4ADC-9513-4487001610F3}" type="pres">
      <dgm:prSet presAssocID="{6313C493-B26B-4A2A-AE79-B23EF6ADA66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41A003-A16E-4E60-9959-34D93782D394}" type="presOf" srcId="{D839F1D0-A7D0-4FDF-A45D-E15A2521B388}" destId="{2C184C10-9669-4ADC-9513-4487001610F3}" srcOrd="0" destOrd="1" presId="urn:microsoft.com/office/officeart/2005/8/layout/list1"/>
    <dgm:cxn modelId="{6D3EA80F-C286-4010-9B90-F9DA5357BDE4}" srcId="{84142FFA-36B4-4731-9774-70D8BBDFA77C}" destId="{AA1DE4B8-AAF8-4AB6-9635-7E1F4D715648}" srcOrd="1" destOrd="0" parTransId="{104200D1-47BD-4117-A2E5-DB21163C5F66}" sibTransId="{4207DA63-30AC-480E-95C3-F3851621D20D}"/>
    <dgm:cxn modelId="{33FD201E-DBA7-4CEF-8F4A-D527A21069E6}" srcId="{6313C493-B26B-4A2A-AE79-B23EF6ADA661}" destId="{2E7E6174-11DF-46A9-8E0C-092A15472B13}" srcOrd="2" destOrd="0" parTransId="{80756FC5-3E04-4B83-A1D2-704ECA500A7B}" sibTransId="{DF5AF840-0316-40DB-BE2D-947106FF5ACB}"/>
    <dgm:cxn modelId="{A3694427-FC91-459A-A06E-1BE23C183FC9}" type="presOf" srcId="{4C1A9DCC-17D2-4A12-8E0E-BB0EFF7A008D}" destId="{D8937B4A-FAC6-43F4-8DBB-87ECC7A84DAD}" srcOrd="0" destOrd="2" presId="urn:microsoft.com/office/officeart/2005/8/layout/list1"/>
    <dgm:cxn modelId="{66168028-0EB7-4403-BB5F-348CE03881BF}" srcId="{84142FFA-36B4-4731-9774-70D8BBDFA77C}" destId="{B1BB2A3C-5A3E-4104-AA63-EC659D9542EE}" srcOrd="0" destOrd="0" parTransId="{D7FF34A9-1764-42EF-A920-4E8AE6DD8A1D}" sibTransId="{989610F1-5A9C-4B3C-BEEE-CDC79BA86B64}"/>
    <dgm:cxn modelId="{4FF16040-1A34-4CF1-BB0E-A5B99207D076}" srcId="{9CEDB1A6-6B73-400C-B8A8-2FC04724BB5D}" destId="{6313C493-B26B-4A2A-AE79-B23EF6ADA661}" srcOrd="1" destOrd="0" parTransId="{E83F0783-5C68-4BD2-ABD6-D2BD3A0C4F36}" sibTransId="{BBAE6C88-B0ED-4C16-80B6-446F2BE2DA71}"/>
    <dgm:cxn modelId="{26BDDD60-632D-45D1-89A3-F70D96913518}" type="presOf" srcId="{6313C493-B26B-4A2A-AE79-B23EF6ADA661}" destId="{2FBF1409-58EC-4BF8-AE13-93D4044F5CD7}" srcOrd="1" destOrd="0" presId="urn:microsoft.com/office/officeart/2005/8/layout/list1"/>
    <dgm:cxn modelId="{EC7C8341-26D5-44A3-B6C2-3CCF177594D7}" type="presOf" srcId="{84142FFA-36B4-4731-9774-70D8BBDFA77C}" destId="{3F2AC337-6246-44D1-9B44-31C9804B9658}" srcOrd="1" destOrd="0" presId="urn:microsoft.com/office/officeart/2005/8/layout/list1"/>
    <dgm:cxn modelId="{2B16E366-F2CB-472B-8548-A44F4B7FEB68}" type="presOf" srcId="{AA1DE4B8-AAF8-4AB6-9635-7E1F4D715648}" destId="{D8937B4A-FAC6-43F4-8DBB-87ECC7A84DAD}" srcOrd="0" destOrd="1" presId="urn:microsoft.com/office/officeart/2005/8/layout/list1"/>
    <dgm:cxn modelId="{FB89B067-E1A6-49B8-B308-3E7AFFF375C0}" type="presOf" srcId="{2E7E6174-11DF-46A9-8E0C-092A15472B13}" destId="{2C184C10-9669-4ADC-9513-4487001610F3}" srcOrd="0" destOrd="2" presId="urn:microsoft.com/office/officeart/2005/8/layout/list1"/>
    <dgm:cxn modelId="{986BD375-7E96-4E26-8543-DB7F504E8F1C}" type="presOf" srcId="{6313C493-B26B-4A2A-AE79-B23EF6ADA661}" destId="{BA7F541F-E756-4DBA-822D-A8F2613FF021}" srcOrd="0" destOrd="0" presId="urn:microsoft.com/office/officeart/2005/8/layout/list1"/>
    <dgm:cxn modelId="{9B284586-BDB7-4EF6-A124-3F481B73A52A}" srcId="{6313C493-B26B-4A2A-AE79-B23EF6ADA661}" destId="{18F8F592-8F98-408D-BD29-90095F2CD023}" srcOrd="0" destOrd="0" parTransId="{812ABC68-5471-44CB-A8B2-2B27B7D15FCF}" sibTransId="{00B13C69-F0FB-440D-BEA9-1C74270D1FB2}"/>
    <dgm:cxn modelId="{53C08B8B-D656-4AB4-A74C-1F93155260A8}" type="presOf" srcId="{7548C7C5-F4CB-40A2-B616-D13822699E95}" destId="{2C184C10-9669-4ADC-9513-4487001610F3}" srcOrd="0" destOrd="3" presId="urn:microsoft.com/office/officeart/2005/8/layout/list1"/>
    <dgm:cxn modelId="{5A7EAB91-4E1D-4BFC-A248-65B31F7CF2BA}" type="presOf" srcId="{84142FFA-36B4-4731-9774-70D8BBDFA77C}" destId="{DF94C71F-1B11-43CE-8802-785667E1DE09}" srcOrd="0" destOrd="0" presId="urn:microsoft.com/office/officeart/2005/8/layout/list1"/>
    <dgm:cxn modelId="{FB773E9C-5683-468B-95AC-6A1F77C6E411}" srcId="{6313C493-B26B-4A2A-AE79-B23EF6ADA661}" destId="{D839F1D0-A7D0-4FDF-A45D-E15A2521B388}" srcOrd="1" destOrd="0" parTransId="{1CA98401-4E6E-414D-8AFC-9E29A81A0D03}" sibTransId="{F682925B-8C9C-45A6-B359-AF52E7ABB1AA}"/>
    <dgm:cxn modelId="{829E05A3-7D5F-45D8-970F-E22F5C87FD6A}" srcId="{6313C493-B26B-4A2A-AE79-B23EF6ADA661}" destId="{7548C7C5-F4CB-40A2-B616-D13822699E95}" srcOrd="3" destOrd="0" parTransId="{F0B4BA9B-8FF3-40E2-8513-30DF3EB9C187}" sibTransId="{CD109886-1BF8-4829-9CB2-460D53C5ECEE}"/>
    <dgm:cxn modelId="{DD8A48A4-54EA-4972-A98E-7FABC359F9DE}" type="presOf" srcId="{18F8F592-8F98-408D-BD29-90095F2CD023}" destId="{2C184C10-9669-4ADC-9513-4487001610F3}" srcOrd="0" destOrd="0" presId="urn:microsoft.com/office/officeart/2005/8/layout/list1"/>
    <dgm:cxn modelId="{D78C67B6-4777-42F7-B7FF-7AEDE352D219}" type="presOf" srcId="{9CEDB1A6-6B73-400C-B8A8-2FC04724BB5D}" destId="{36B31B1C-A314-456F-A475-085260085B6F}" srcOrd="0" destOrd="0" presId="urn:microsoft.com/office/officeart/2005/8/layout/list1"/>
    <dgm:cxn modelId="{DED0AEBF-8F80-4FD0-B4FC-551B310A5630}" srcId="{84142FFA-36B4-4731-9774-70D8BBDFA77C}" destId="{4C1A9DCC-17D2-4A12-8E0E-BB0EFF7A008D}" srcOrd="2" destOrd="0" parTransId="{B9333819-D1ED-40C9-8677-913A62641934}" sibTransId="{503DF1B0-BDF3-4E07-B8E5-65B3E3DCDB1F}"/>
    <dgm:cxn modelId="{E02DB5E5-1D29-4B78-ABBF-26283724E52B}" type="presOf" srcId="{B1BB2A3C-5A3E-4104-AA63-EC659D9542EE}" destId="{D8937B4A-FAC6-43F4-8DBB-87ECC7A84DAD}" srcOrd="0" destOrd="0" presId="urn:microsoft.com/office/officeart/2005/8/layout/list1"/>
    <dgm:cxn modelId="{B0EFE6EE-C18A-47C7-B361-E5ECD157FE5F}" srcId="{9CEDB1A6-6B73-400C-B8A8-2FC04724BB5D}" destId="{84142FFA-36B4-4731-9774-70D8BBDFA77C}" srcOrd="0" destOrd="0" parTransId="{626F7A21-0E2B-4E9D-99D6-DAE646A1BA4F}" sibTransId="{A6C82459-ADE9-4D8C-BA2A-9B6BA2C7275A}"/>
    <dgm:cxn modelId="{C8CC7314-3FAC-4156-8331-8A1D1DFE4074}" type="presParOf" srcId="{36B31B1C-A314-456F-A475-085260085B6F}" destId="{55F0DFDA-0E21-4A74-9A74-65E0CBDE16F3}" srcOrd="0" destOrd="0" presId="urn:microsoft.com/office/officeart/2005/8/layout/list1"/>
    <dgm:cxn modelId="{AFE0D849-3BBF-46F8-8112-945339B1A1B1}" type="presParOf" srcId="{55F0DFDA-0E21-4A74-9A74-65E0CBDE16F3}" destId="{DF94C71F-1B11-43CE-8802-785667E1DE09}" srcOrd="0" destOrd="0" presId="urn:microsoft.com/office/officeart/2005/8/layout/list1"/>
    <dgm:cxn modelId="{870CB0D2-7377-455A-B4C9-10A89021B356}" type="presParOf" srcId="{55F0DFDA-0E21-4A74-9A74-65E0CBDE16F3}" destId="{3F2AC337-6246-44D1-9B44-31C9804B9658}" srcOrd="1" destOrd="0" presId="urn:microsoft.com/office/officeart/2005/8/layout/list1"/>
    <dgm:cxn modelId="{75EC274C-8D94-4F0A-914A-DEC29BCB5343}" type="presParOf" srcId="{36B31B1C-A314-456F-A475-085260085B6F}" destId="{B548F2A3-F9D5-463F-9312-7C835721F44E}" srcOrd="1" destOrd="0" presId="urn:microsoft.com/office/officeart/2005/8/layout/list1"/>
    <dgm:cxn modelId="{3F197519-0AEB-4FAA-B413-5FB1924A9AEA}" type="presParOf" srcId="{36B31B1C-A314-456F-A475-085260085B6F}" destId="{D8937B4A-FAC6-43F4-8DBB-87ECC7A84DAD}" srcOrd="2" destOrd="0" presId="urn:microsoft.com/office/officeart/2005/8/layout/list1"/>
    <dgm:cxn modelId="{8D423E41-24F1-43BE-B9C4-D3AFDB8B2B37}" type="presParOf" srcId="{36B31B1C-A314-456F-A475-085260085B6F}" destId="{284F48A8-BDB5-4B6F-9EF9-24AB231309B2}" srcOrd="3" destOrd="0" presId="urn:microsoft.com/office/officeart/2005/8/layout/list1"/>
    <dgm:cxn modelId="{1033E4A6-ADFC-4631-AA1C-EAF49509CD8A}" type="presParOf" srcId="{36B31B1C-A314-456F-A475-085260085B6F}" destId="{B36F0190-94BF-4865-8AE2-08A2DD0749A9}" srcOrd="4" destOrd="0" presId="urn:microsoft.com/office/officeart/2005/8/layout/list1"/>
    <dgm:cxn modelId="{5B1F1839-0C38-433C-B278-0E13CE4E1ACF}" type="presParOf" srcId="{B36F0190-94BF-4865-8AE2-08A2DD0749A9}" destId="{BA7F541F-E756-4DBA-822D-A8F2613FF021}" srcOrd="0" destOrd="0" presId="urn:microsoft.com/office/officeart/2005/8/layout/list1"/>
    <dgm:cxn modelId="{26132DB7-9154-4EDA-AB28-7142C0674EF0}" type="presParOf" srcId="{B36F0190-94BF-4865-8AE2-08A2DD0749A9}" destId="{2FBF1409-58EC-4BF8-AE13-93D4044F5CD7}" srcOrd="1" destOrd="0" presId="urn:microsoft.com/office/officeart/2005/8/layout/list1"/>
    <dgm:cxn modelId="{F89EBC9A-F161-43E5-A8A6-AACA284719B0}" type="presParOf" srcId="{36B31B1C-A314-456F-A475-085260085B6F}" destId="{4B7B18D8-D0DE-4ED6-8A90-BF98688C0E29}" srcOrd="5" destOrd="0" presId="urn:microsoft.com/office/officeart/2005/8/layout/list1"/>
    <dgm:cxn modelId="{55E08196-1671-449F-A4EB-C496DAE154FB}" type="presParOf" srcId="{36B31B1C-A314-456F-A475-085260085B6F}" destId="{2C184C10-9669-4ADC-9513-4487001610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38A281-E23B-471E-84E2-3E72C504BA3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94F64CD8-8B2F-4AC6-989F-DCEC0E96473C}">
      <dgm:prSet phldrT="[Text]"/>
      <dgm:spPr/>
      <dgm:t>
        <a:bodyPr/>
        <a:lstStyle/>
        <a:p>
          <a:r>
            <a:rPr lang="de-DE" dirty="0"/>
            <a:t>Kunde</a:t>
          </a:r>
        </a:p>
      </dgm:t>
    </dgm:pt>
    <dgm:pt modelId="{AD1488D1-219A-426B-944B-8DA1DF656A3E}" type="parTrans" cxnId="{804B4C29-4151-4577-9C42-C74B766ACEEA}">
      <dgm:prSet/>
      <dgm:spPr/>
      <dgm:t>
        <a:bodyPr/>
        <a:lstStyle/>
        <a:p>
          <a:endParaRPr lang="de-DE"/>
        </a:p>
      </dgm:t>
    </dgm:pt>
    <dgm:pt modelId="{BB316843-1EB6-4B3A-B12E-D22FCE08BCDB}" type="sibTrans" cxnId="{804B4C29-4151-4577-9C42-C74B766ACEEA}">
      <dgm:prSet/>
      <dgm:spPr/>
      <dgm:t>
        <a:bodyPr/>
        <a:lstStyle/>
        <a:p>
          <a:endParaRPr lang="de-DE"/>
        </a:p>
      </dgm:t>
    </dgm:pt>
    <dgm:pt modelId="{A00B39AB-1923-44A2-B54A-95A30F7889C3}">
      <dgm:prSet phldrT="[Text]"/>
      <dgm:spPr/>
      <dgm:t>
        <a:bodyPr/>
        <a:lstStyle/>
        <a:p>
          <a:pPr marL="0">
            <a:buNone/>
          </a:pPr>
          <a:r>
            <a:rPr lang="de-DE" dirty="0"/>
            <a:t>Alles eines Kunden zu sehen ist einfach</a:t>
          </a:r>
        </a:p>
      </dgm:t>
    </dgm:pt>
    <dgm:pt modelId="{1D664C39-26B8-4443-82EC-39367E632DA0}" type="parTrans" cxnId="{9D8B086D-063E-4166-9396-F4F2CED155A3}">
      <dgm:prSet/>
      <dgm:spPr/>
      <dgm:t>
        <a:bodyPr/>
        <a:lstStyle/>
        <a:p>
          <a:endParaRPr lang="de-DE"/>
        </a:p>
      </dgm:t>
    </dgm:pt>
    <dgm:pt modelId="{C8DE75FF-96FD-4B7C-9C94-CF4C21D7C59C}" type="sibTrans" cxnId="{9D8B086D-063E-4166-9396-F4F2CED155A3}">
      <dgm:prSet/>
      <dgm:spPr/>
      <dgm:t>
        <a:bodyPr/>
        <a:lstStyle/>
        <a:p>
          <a:endParaRPr lang="de-DE"/>
        </a:p>
      </dgm:t>
    </dgm:pt>
    <dgm:pt modelId="{9D325B11-73F8-438B-86E7-03281D795594}">
      <dgm:prSet phldrT="[Text]"/>
      <dgm:spPr/>
      <dgm:t>
        <a:bodyPr/>
        <a:lstStyle/>
        <a:p>
          <a:r>
            <a:rPr lang="de-DE" dirty="0"/>
            <a:t>Produkt</a:t>
          </a:r>
        </a:p>
      </dgm:t>
    </dgm:pt>
    <dgm:pt modelId="{03D61397-392F-4FA8-A296-65A1E100FD2A}" type="parTrans" cxnId="{73F8B19D-494F-4C02-8E28-530158624166}">
      <dgm:prSet/>
      <dgm:spPr/>
      <dgm:t>
        <a:bodyPr/>
        <a:lstStyle/>
        <a:p>
          <a:endParaRPr lang="de-DE"/>
        </a:p>
      </dgm:t>
    </dgm:pt>
    <dgm:pt modelId="{600D5FFE-CB21-4117-83EE-B28094FB0D5C}" type="sibTrans" cxnId="{73F8B19D-494F-4C02-8E28-530158624166}">
      <dgm:prSet/>
      <dgm:spPr/>
      <dgm:t>
        <a:bodyPr/>
        <a:lstStyle/>
        <a:p>
          <a:endParaRPr lang="de-DE"/>
        </a:p>
      </dgm:t>
    </dgm:pt>
    <dgm:pt modelId="{630B4BD4-D33E-4AC6-9D63-0B3232D1EDD7}">
      <dgm:prSet phldrT="[Text]"/>
      <dgm:spPr/>
      <dgm:t>
        <a:bodyPr/>
        <a:lstStyle/>
        <a:p>
          <a:pPr marL="0">
            <a:buNone/>
          </a:pPr>
          <a:r>
            <a:rPr lang="de-DE" dirty="0">
              <a:solidFill>
                <a:srgbClr val="FF0000"/>
              </a:solidFill>
            </a:rPr>
            <a:t>Alles eines Produktes zu sehen geht aber nur Kunde für Kunde</a:t>
          </a:r>
        </a:p>
      </dgm:t>
    </dgm:pt>
    <dgm:pt modelId="{A9C46360-12F2-439C-B1E7-468E0826DE1F}" type="parTrans" cxnId="{0D669BC0-6D2C-4041-B27C-8E2676FCD135}">
      <dgm:prSet/>
      <dgm:spPr/>
      <dgm:t>
        <a:bodyPr/>
        <a:lstStyle/>
        <a:p>
          <a:endParaRPr lang="de-DE"/>
        </a:p>
      </dgm:t>
    </dgm:pt>
    <dgm:pt modelId="{01BA3AC7-E795-43DA-AF7F-47A3F6524471}" type="sibTrans" cxnId="{0D669BC0-6D2C-4041-B27C-8E2676FCD135}">
      <dgm:prSet/>
      <dgm:spPr/>
      <dgm:t>
        <a:bodyPr/>
        <a:lstStyle/>
        <a:p>
          <a:endParaRPr lang="de-DE"/>
        </a:p>
      </dgm:t>
    </dgm:pt>
    <dgm:pt modelId="{8E8221A2-A9D8-4E04-9289-63DAB1295DB6}">
      <dgm:prSet phldrT="[Text]"/>
      <dgm:spPr/>
      <dgm:t>
        <a:bodyPr/>
        <a:lstStyle/>
        <a:p>
          <a:r>
            <a:rPr lang="de-DE" dirty="0"/>
            <a:t>Dokumente</a:t>
          </a:r>
        </a:p>
      </dgm:t>
    </dgm:pt>
    <dgm:pt modelId="{8C9B8B93-2D00-46EB-9250-AE5044E8184C}" type="parTrans" cxnId="{C279B45C-3907-4FF4-B199-25CBF8E270E9}">
      <dgm:prSet/>
      <dgm:spPr/>
      <dgm:t>
        <a:bodyPr/>
        <a:lstStyle/>
        <a:p>
          <a:endParaRPr lang="de-DE"/>
        </a:p>
      </dgm:t>
    </dgm:pt>
    <dgm:pt modelId="{BA4A7C23-EBC2-463B-9B00-B35CE7F3194C}" type="sibTrans" cxnId="{C279B45C-3907-4FF4-B199-25CBF8E270E9}">
      <dgm:prSet/>
      <dgm:spPr/>
      <dgm:t>
        <a:bodyPr/>
        <a:lstStyle/>
        <a:p>
          <a:endParaRPr lang="de-DE"/>
        </a:p>
      </dgm:t>
    </dgm:pt>
    <dgm:pt modelId="{2CAFF04A-EB04-4C99-8084-87C4956E5033}" type="pres">
      <dgm:prSet presAssocID="{DD38A281-E23B-471E-84E2-3E72C504BA31}" presName="rootnode" presStyleCnt="0">
        <dgm:presLayoutVars>
          <dgm:chMax/>
          <dgm:chPref/>
          <dgm:dir/>
          <dgm:animLvl val="lvl"/>
        </dgm:presLayoutVars>
      </dgm:prSet>
      <dgm:spPr/>
    </dgm:pt>
    <dgm:pt modelId="{FD367744-12D7-4CFE-8FB8-1B5DE34EB902}" type="pres">
      <dgm:prSet presAssocID="{94F64CD8-8B2F-4AC6-989F-DCEC0E96473C}" presName="composite" presStyleCnt="0"/>
      <dgm:spPr/>
    </dgm:pt>
    <dgm:pt modelId="{8461E436-237E-4C79-9317-47A6B12FE992}" type="pres">
      <dgm:prSet presAssocID="{94F64CD8-8B2F-4AC6-989F-DCEC0E96473C}" presName="bentUpArrow1" presStyleLbl="alignImgPlace1" presStyleIdx="0" presStyleCnt="2"/>
      <dgm:spPr/>
    </dgm:pt>
    <dgm:pt modelId="{B982EE5B-27A0-409B-9B0A-A07620837FA5}" type="pres">
      <dgm:prSet presAssocID="{94F64CD8-8B2F-4AC6-989F-DCEC0E96473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D3DEDE9-8198-4573-BFA4-A851C0AD7CB5}" type="pres">
      <dgm:prSet presAssocID="{94F64CD8-8B2F-4AC6-989F-DCEC0E96473C}" presName="ChildText" presStyleLbl="revTx" presStyleIdx="0" presStyleCnt="2" custScaleX="88617" custLinFactNeighborX="1083" custLinFactNeighborY="2800">
        <dgm:presLayoutVars>
          <dgm:chMax val="0"/>
          <dgm:chPref val="0"/>
          <dgm:bulletEnabled val="1"/>
        </dgm:presLayoutVars>
      </dgm:prSet>
      <dgm:spPr/>
    </dgm:pt>
    <dgm:pt modelId="{C4995029-6566-4FAE-BB78-081E8677A997}" type="pres">
      <dgm:prSet presAssocID="{BB316843-1EB6-4B3A-B12E-D22FCE08BCDB}" presName="sibTrans" presStyleCnt="0"/>
      <dgm:spPr/>
    </dgm:pt>
    <dgm:pt modelId="{284F5D5F-D22C-4A59-BB50-B9EE38E4C09D}" type="pres">
      <dgm:prSet presAssocID="{9D325B11-73F8-438B-86E7-03281D795594}" presName="composite" presStyleCnt="0"/>
      <dgm:spPr/>
    </dgm:pt>
    <dgm:pt modelId="{B635D0B8-B3D8-40AA-A0DE-0D0B579AE80E}" type="pres">
      <dgm:prSet presAssocID="{9D325B11-73F8-438B-86E7-03281D795594}" presName="bentUpArrow1" presStyleLbl="alignImgPlace1" presStyleIdx="1" presStyleCnt="2"/>
      <dgm:spPr/>
    </dgm:pt>
    <dgm:pt modelId="{DDEC6CCE-8F61-41B2-BC27-AFFCE115AD98}" type="pres">
      <dgm:prSet presAssocID="{9D325B11-73F8-438B-86E7-03281D79559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53FE544C-23C9-487B-9779-1CD9AB70EEC8}" type="pres">
      <dgm:prSet presAssocID="{9D325B11-73F8-438B-86E7-03281D795594}" presName="ChildText" presStyleLbl="revTx" presStyleIdx="1" presStyleCnt="2" custScaleX="156791" custLinFactNeighborX="59781" custLinFactNeighborY="63">
        <dgm:presLayoutVars>
          <dgm:chMax val="0"/>
          <dgm:chPref val="0"/>
          <dgm:bulletEnabled val="1"/>
        </dgm:presLayoutVars>
      </dgm:prSet>
      <dgm:spPr/>
    </dgm:pt>
    <dgm:pt modelId="{C519944E-2B64-4F89-953A-C504E34E2A4E}" type="pres">
      <dgm:prSet presAssocID="{600D5FFE-CB21-4117-83EE-B28094FB0D5C}" presName="sibTrans" presStyleCnt="0"/>
      <dgm:spPr/>
    </dgm:pt>
    <dgm:pt modelId="{EFB2626B-1250-4307-BB3B-654B60AFDFB3}" type="pres">
      <dgm:prSet presAssocID="{8E8221A2-A9D8-4E04-9289-63DAB1295DB6}" presName="composite" presStyleCnt="0"/>
      <dgm:spPr/>
    </dgm:pt>
    <dgm:pt modelId="{D23F5A1A-C8C9-4342-ADD3-A3EB0E47A19A}" type="pres">
      <dgm:prSet presAssocID="{8E8221A2-A9D8-4E04-9289-63DAB1295DB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04B4C29-4151-4577-9C42-C74B766ACEEA}" srcId="{DD38A281-E23B-471E-84E2-3E72C504BA31}" destId="{94F64CD8-8B2F-4AC6-989F-DCEC0E96473C}" srcOrd="0" destOrd="0" parTransId="{AD1488D1-219A-426B-944B-8DA1DF656A3E}" sibTransId="{BB316843-1EB6-4B3A-B12E-D22FCE08BCDB}"/>
    <dgm:cxn modelId="{C279B45C-3907-4FF4-B199-25CBF8E270E9}" srcId="{DD38A281-E23B-471E-84E2-3E72C504BA31}" destId="{8E8221A2-A9D8-4E04-9289-63DAB1295DB6}" srcOrd="2" destOrd="0" parTransId="{8C9B8B93-2D00-46EB-9250-AE5044E8184C}" sibTransId="{BA4A7C23-EBC2-463B-9B00-B35CE7F3194C}"/>
    <dgm:cxn modelId="{9D8B086D-063E-4166-9396-F4F2CED155A3}" srcId="{94F64CD8-8B2F-4AC6-989F-DCEC0E96473C}" destId="{A00B39AB-1923-44A2-B54A-95A30F7889C3}" srcOrd="0" destOrd="0" parTransId="{1D664C39-26B8-4443-82EC-39367E632DA0}" sibTransId="{C8DE75FF-96FD-4B7C-9C94-CF4C21D7C59C}"/>
    <dgm:cxn modelId="{B120D457-08C9-453C-BCF0-40B63E38FCDA}" type="presOf" srcId="{630B4BD4-D33E-4AC6-9D63-0B3232D1EDD7}" destId="{53FE544C-23C9-487B-9779-1CD9AB70EEC8}" srcOrd="0" destOrd="0" presId="urn:microsoft.com/office/officeart/2005/8/layout/StepDownProcess"/>
    <dgm:cxn modelId="{73F8B19D-494F-4C02-8E28-530158624166}" srcId="{DD38A281-E23B-471E-84E2-3E72C504BA31}" destId="{9D325B11-73F8-438B-86E7-03281D795594}" srcOrd="1" destOrd="0" parTransId="{03D61397-392F-4FA8-A296-65A1E100FD2A}" sibTransId="{600D5FFE-CB21-4117-83EE-B28094FB0D5C}"/>
    <dgm:cxn modelId="{0D669BC0-6D2C-4041-B27C-8E2676FCD135}" srcId="{9D325B11-73F8-438B-86E7-03281D795594}" destId="{630B4BD4-D33E-4AC6-9D63-0B3232D1EDD7}" srcOrd="0" destOrd="0" parTransId="{A9C46360-12F2-439C-B1E7-468E0826DE1F}" sibTransId="{01BA3AC7-E795-43DA-AF7F-47A3F6524471}"/>
    <dgm:cxn modelId="{A0A438C6-CAD2-45FF-903A-F044A2BDE1E1}" type="presOf" srcId="{94F64CD8-8B2F-4AC6-989F-DCEC0E96473C}" destId="{B982EE5B-27A0-409B-9B0A-A07620837FA5}" srcOrd="0" destOrd="0" presId="urn:microsoft.com/office/officeart/2005/8/layout/StepDownProcess"/>
    <dgm:cxn modelId="{499538D6-F2DB-47F4-8471-0D98129B46FD}" type="presOf" srcId="{8E8221A2-A9D8-4E04-9289-63DAB1295DB6}" destId="{D23F5A1A-C8C9-4342-ADD3-A3EB0E47A19A}" srcOrd="0" destOrd="0" presId="urn:microsoft.com/office/officeart/2005/8/layout/StepDownProcess"/>
    <dgm:cxn modelId="{D0C31ED8-557E-426E-9AF8-09F4C3E9648C}" type="presOf" srcId="{9D325B11-73F8-438B-86E7-03281D795594}" destId="{DDEC6CCE-8F61-41B2-BC27-AFFCE115AD98}" srcOrd="0" destOrd="0" presId="urn:microsoft.com/office/officeart/2005/8/layout/StepDownProcess"/>
    <dgm:cxn modelId="{1F2AC4DD-1D9C-46A5-9EF8-7B641800B850}" type="presOf" srcId="{A00B39AB-1923-44A2-B54A-95A30F7889C3}" destId="{7D3DEDE9-8198-4573-BFA4-A851C0AD7CB5}" srcOrd="0" destOrd="0" presId="urn:microsoft.com/office/officeart/2005/8/layout/StepDownProcess"/>
    <dgm:cxn modelId="{1EBF72E1-37B3-4F4C-861D-836C81818E2B}" type="presOf" srcId="{DD38A281-E23B-471E-84E2-3E72C504BA31}" destId="{2CAFF04A-EB04-4C99-8084-87C4956E5033}" srcOrd="0" destOrd="0" presId="urn:microsoft.com/office/officeart/2005/8/layout/StepDownProcess"/>
    <dgm:cxn modelId="{F203727B-B86D-447C-B3C9-5BA3053D173F}" type="presParOf" srcId="{2CAFF04A-EB04-4C99-8084-87C4956E5033}" destId="{FD367744-12D7-4CFE-8FB8-1B5DE34EB902}" srcOrd="0" destOrd="0" presId="urn:microsoft.com/office/officeart/2005/8/layout/StepDownProcess"/>
    <dgm:cxn modelId="{8CE6A27C-92A8-4808-865C-E11D3593E106}" type="presParOf" srcId="{FD367744-12D7-4CFE-8FB8-1B5DE34EB902}" destId="{8461E436-237E-4C79-9317-47A6B12FE992}" srcOrd="0" destOrd="0" presId="urn:microsoft.com/office/officeart/2005/8/layout/StepDownProcess"/>
    <dgm:cxn modelId="{E4E1908E-5E50-47F7-A896-074279B50E36}" type="presParOf" srcId="{FD367744-12D7-4CFE-8FB8-1B5DE34EB902}" destId="{B982EE5B-27A0-409B-9B0A-A07620837FA5}" srcOrd="1" destOrd="0" presId="urn:microsoft.com/office/officeart/2005/8/layout/StepDownProcess"/>
    <dgm:cxn modelId="{E81E6BBF-C58F-475E-839F-0736D9E7A3BB}" type="presParOf" srcId="{FD367744-12D7-4CFE-8FB8-1B5DE34EB902}" destId="{7D3DEDE9-8198-4573-BFA4-A851C0AD7CB5}" srcOrd="2" destOrd="0" presId="urn:microsoft.com/office/officeart/2005/8/layout/StepDownProcess"/>
    <dgm:cxn modelId="{C37B675A-34FC-4D36-9B12-D7D6029D7EC5}" type="presParOf" srcId="{2CAFF04A-EB04-4C99-8084-87C4956E5033}" destId="{C4995029-6566-4FAE-BB78-081E8677A997}" srcOrd="1" destOrd="0" presId="urn:microsoft.com/office/officeart/2005/8/layout/StepDownProcess"/>
    <dgm:cxn modelId="{E365A461-2F16-4CF8-B741-84A1520C053D}" type="presParOf" srcId="{2CAFF04A-EB04-4C99-8084-87C4956E5033}" destId="{284F5D5F-D22C-4A59-BB50-B9EE38E4C09D}" srcOrd="2" destOrd="0" presId="urn:microsoft.com/office/officeart/2005/8/layout/StepDownProcess"/>
    <dgm:cxn modelId="{4B46211A-E7A0-4B67-9EA3-329985E83D39}" type="presParOf" srcId="{284F5D5F-D22C-4A59-BB50-B9EE38E4C09D}" destId="{B635D0B8-B3D8-40AA-A0DE-0D0B579AE80E}" srcOrd="0" destOrd="0" presId="urn:microsoft.com/office/officeart/2005/8/layout/StepDownProcess"/>
    <dgm:cxn modelId="{86BBC317-89FB-4C7E-969C-9F9D7CE8043D}" type="presParOf" srcId="{284F5D5F-D22C-4A59-BB50-B9EE38E4C09D}" destId="{DDEC6CCE-8F61-41B2-BC27-AFFCE115AD98}" srcOrd="1" destOrd="0" presId="urn:microsoft.com/office/officeart/2005/8/layout/StepDownProcess"/>
    <dgm:cxn modelId="{111A972E-24AE-4BE3-A856-8847F98D36E8}" type="presParOf" srcId="{284F5D5F-D22C-4A59-BB50-B9EE38E4C09D}" destId="{53FE544C-23C9-487B-9779-1CD9AB70EEC8}" srcOrd="2" destOrd="0" presId="urn:microsoft.com/office/officeart/2005/8/layout/StepDownProcess"/>
    <dgm:cxn modelId="{E587EEF4-9514-4B6D-B63E-1B5CB722F51A}" type="presParOf" srcId="{2CAFF04A-EB04-4C99-8084-87C4956E5033}" destId="{C519944E-2B64-4F89-953A-C504E34E2A4E}" srcOrd="3" destOrd="0" presId="urn:microsoft.com/office/officeart/2005/8/layout/StepDownProcess"/>
    <dgm:cxn modelId="{C2387443-3F38-459F-B3E4-BCAF122BE2A6}" type="presParOf" srcId="{2CAFF04A-EB04-4C99-8084-87C4956E5033}" destId="{EFB2626B-1250-4307-BB3B-654B60AFDFB3}" srcOrd="4" destOrd="0" presId="urn:microsoft.com/office/officeart/2005/8/layout/StepDownProcess"/>
    <dgm:cxn modelId="{08B4A020-EE93-47A1-A734-E643B827E06E}" type="presParOf" srcId="{EFB2626B-1250-4307-BB3B-654B60AFDFB3}" destId="{D23F5A1A-C8C9-4342-ADD3-A3EB0E47A19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59F147-A39A-4493-988F-EE2CAB82906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2DC32C-7BC3-4643-9BBC-979C2990162C}">
      <dgm:prSet phldrT="[Text]"/>
      <dgm:spPr/>
      <dgm:t>
        <a:bodyPr/>
        <a:lstStyle/>
        <a:p>
          <a:r>
            <a:rPr lang="de-DE" dirty="0"/>
            <a:t>Vorgang mit Dokumenten</a:t>
          </a:r>
        </a:p>
      </dgm:t>
    </dgm:pt>
    <dgm:pt modelId="{13336CD3-6B64-4D43-B850-055B2C6B1AFE}" type="parTrans" cxnId="{358A836C-74E2-47FA-BC94-941264318727}">
      <dgm:prSet/>
      <dgm:spPr/>
      <dgm:t>
        <a:bodyPr/>
        <a:lstStyle/>
        <a:p>
          <a:endParaRPr lang="de-DE"/>
        </a:p>
      </dgm:t>
    </dgm:pt>
    <dgm:pt modelId="{15BDCE58-1B72-424A-804A-17E6E0359BD9}" type="sibTrans" cxnId="{358A836C-74E2-47FA-BC94-941264318727}">
      <dgm:prSet/>
      <dgm:spPr/>
      <dgm:t>
        <a:bodyPr/>
        <a:lstStyle/>
        <a:p>
          <a:endParaRPr lang="de-DE"/>
        </a:p>
      </dgm:t>
    </dgm:pt>
    <dgm:pt modelId="{9FA93D4E-9AD5-44EE-9961-F088D95CD606}">
      <dgm:prSet phldrT="[Text]"/>
      <dgm:spPr/>
      <dgm:t>
        <a:bodyPr/>
        <a:lstStyle/>
        <a:p>
          <a:r>
            <a:rPr lang="de-DE" dirty="0"/>
            <a:t>Kunde</a:t>
          </a:r>
        </a:p>
      </dgm:t>
    </dgm:pt>
    <dgm:pt modelId="{2AA1BB49-CCD2-4667-9E36-A8F49234A62E}" type="parTrans" cxnId="{252C7C0B-1C33-4A3A-AE74-307F8412F833}">
      <dgm:prSet/>
      <dgm:spPr/>
      <dgm:t>
        <a:bodyPr/>
        <a:lstStyle/>
        <a:p>
          <a:endParaRPr lang="de-DE"/>
        </a:p>
      </dgm:t>
    </dgm:pt>
    <dgm:pt modelId="{896C885F-75D3-45A6-A754-DCD5ADA3FEF6}" type="sibTrans" cxnId="{252C7C0B-1C33-4A3A-AE74-307F8412F833}">
      <dgm:prSet/>
      <dgm:spPr/>
      <dgm:t>
        <a:bodyPr/>
        <a:lstStyle/>
        <a:p>
          <a:endParaRPr lang="de-DE"/>
        </a:p>
      </dgm:t>
    </dgm:pt>
    <dgm:pt modelId="{D5B76B1A-98F0-4517-B156-805520E65AB3}">
      <dgm:prSet phldrT="[Text]"/>
      <dgm:spPr/>
      <dgm:t>
        <a:bodyPr/>
        <a:lstStyle/>
        <a:p>
          <a:r>
            <a:rPr lang="de-DE" dirty="0"/>
            <a:t>etc. …</a:t>
          </a:r>
        </a:p>
      </dgm:t>
    </dgm:pt>
    <dgm:pt modelId="{9095D0CB-5BC3-4D36-9F3E-9751CA48A197}" type="parTrans" cxnId="{A849EBE5-4D2F-4E36-BFDE-A6E08B0D9F40}">
      <dgm:prSet/>
      <dgm:spPr/>
      <dgm:t>
        <a:bodyPr/>
        <a:lstStyle/>
        <a:p>
          <a:endParaRPr lang="de-DE"/>
        </a:p>
      </dgm:t>
    </dgm:pt>
    <dgm:pt modelId="{131A4980-70AA-4FE4-A594-A4E80274898E}" type="sibTrans" cxnId="{A849EBE5-4D2F-4E36-BFDE-A6E08B0D9F40}">
      <dgm:prSet/>
      <dgm:spPr/>
      <dgm:t>
        <a:bodyPr/>
        <a:lstStyle/>
        <a:p>
          <a:endParaRPr lang="de-DE"/>
        </a:p>
      </dgm:t>
    </dgm:pt>
    <dgm:pt modelId="{BA850129-CFCE-46ED-9581-E25D0E274B8F}">
      <dgm:prSet phldrT="[Text]"/>
      <dgm:spPr/>
      <dgm:t>
        <a:bodyPr/>
        <a:lstStyle/>
        <a:p>
          <a:r>
            <a:rPr lang="de-DE" dirty="0"/>
            <a:t>Name, Straße, PLZ, Ort, Telefon, Mail, …</a:t>
          </a:r>
        </a:p>
      </dgm:t>
    </dgm:pt>
    <dgm:pt modelId="{2F111682-A563-4B26-8576-25BFDD42FF24}" type="parTrans" cxnId="{211B8B1D-C333-407D-AED5-1A445DD9D604}">
      <dgm:prSet/>
      <dgm:spPr/>
      <dgm:t>
        <a:bodyPr/>
        <a:lstStyle/>
        <a:p>
          <a:endParaRPr lang="de-DE"/>
        </a:p>
      </dgm:t>
    </dgm:pt>
    <dgm:pt modelId="{F580AEE8-93F6-4445-AD9E-B26E0B4FD6EB}" type="sibTrans" cxnId="{211B8B1D-C333-407D-AED5-1A445DD9D604}">
      <dgm:prSet/>
      <dgm:spPr/>
      <dgm:t>
        <a:bodyPr/>
        <a:lstStyle/>
        <a:p>
          <a:endParaRPr lang="de-DE"/>
        </a:p>
      </dgm:t>
    </dgm:pt>
    <dgm:pt modelId="{B65EBD22-6DB3-43BF-840D-FE4B9A1E927F}">
      <dgm:prSet phldrT="[Text]"/>
      <dgm:spPr/>
      <dgm:t>
        <a:bodyPr/>
        <a:lstStyle/>
        <a:p>
          <a:r>
            <a:rPr lang="de-DE" dirty="0"/>
            <a:t>Produkt</a:t>
          </a:r>
        </a:p>
      </dgm:t>
    </dgm:pt>
    <dgm:pt modelId="{349DB135-58AC-40FF-BF2C-F6A4ABD6FDE7}" type="parTrans" cxnId="{9721F43F-1020-4FFB-BD17-15504E419E4C}">
      <dgm:prSet/>
      <dgm:spPr/>
      <dgm:t>
        <a:bodyPr/>
        <a:lstStyle/>
        <a:p>
          <a:endParaRPr lang="de-DE"/>
        </a:p>
      </dgm:t>
    </dgm:pt>
    <dgm:pt modelId="{D2A3F50F-3303-4FAC-ACF5-2AF0E5E99310}" type="sibTrans" cxnId="{9721F43F-1020-4FFB-BD17-15504E419E4C}">
      <dgm:prSet/>
      <dgm:spPr/>
      <dgm:t>
        <a:bodyPr/>
        <a:lstStyle/>
        <a:p>
          <a:endParaRPr lang="de-DE"/>
        </a:p>
      </dgm:t>
    </dgm:pt>
    <dgm:pt modelId="{20F4E578-DD27-4319-B4BB-920293C11F9B}">
      <dgm:prSet phldrT="[Text]"/>
      <dgm:spPr/>
      <dgm:t>
        <a:bodyPr/>
        <a:lstStyle/>
        <a:p>
          <a:r>
            <a:rPr lang="de-DE" dirty="0"/>
            <a:t>Bezeichnung, Produktkategorie, Farbe, …</a:t>
          </a:r>
        </a:p>
      </dgm:t>
    </dgm:pt>
    <dgm:pt modelId="{D4B4E492-3432-4776-A435-6FE903135A65}" type="parTrans" cxnId="{7B2EF0DA-6143-4B09-AA3E-C21E2B78593F}">
      <dgm:prSet/>
      <dgm:spPr/>
      <dgm:t>
        <a:bodyPr/>
        <a:lstStyle/>
        <a:p>
          <a:endParaRPr lang="de-DE"/>
        </a:p>
      </dgm:t>
    </dgm:pt>
    <dgm:pt modelId="{8E530AE4-EB77-422C-843D-30C7C536B1FC}" type="sibTrans" cxnId="{7B2EF0DA-6143-4B09-AA3E-C21E2B78593F}">
      <dgm:prSet/>
      <dgm:spPr/>
      <dgm:t>
        <a:bodyPr/>
        <a:lstStyle/>
        <a:p>
          <a:endParaRPr lang="de-DE"/>
        </a:p>
      </dgm:t>
    </dgm:pt>
    <dgm:pt modelId="{7797F60C-8C47-4E05-B667-7015B520810A}">
      <dgm:prSet phldrT="[Text]"/>
      <dgm:spPr/>
      <dgm:t>
        <a:bodyPr/>
        <a:lstStyle/>
        <a:p>
          <a:r>
            <a:rPr lang="de-DE" dirty="0"/>
            <a:t>Beliebig viele Merkmale, frei definierbar</a:t>
          </a:r>
        </a:p>
      </dgm:t>
    </dgm:pt>
    <dgm:pt modelId="{54F88588-FFA5-438F-9F7D-4769B6C44C26}" type="parTrans" cxnId="{F5E02B15-2D50-4D08-865E-286EC2814907}">
      <dgm:prSet/>
      <dgm:spPr/>
      <dgm:t>
        <a:bodyPr/>
        <a:lstStyle/>
        <a:p>
          <a:endParaRPr lang="de-DE"/>
        </a:p>
      </dgm:t>
    </dgm:pt>
    <dgm:pt modelId="{9D779250-E93E-45D6-A08A-1483C2AA484C}" type="sibTrans" cxnId="{F5E02B15-2D50-4D08-865E-286EC2814907}">
      <dgm:prSet/>
      <dgm:spPr/>
      <dgm:t>
        <a:bodyPr/>
        <a:lstStyle/>
        <a:p>
          <a:endParaRPr lang="de-DE"/>
        </a:p>
      </dgm:t>
    </dgm:pt>
    <dgm:pt modelId="{0B7720FA-800C-4158-A976-2A068885CA47}">
      <dgm:prSet phldrT="[Text]"/>
      <dgm:spPr/>
      <dgm:t>
        <a:bodyPr/>
        <a:lstStyle/>
        <a:p>
          <a:r>
            <a:rPr lang="de-DE" dirty="0"/>
            <a:t>Ansprechpartner</a:t>
          </a:r>
        </a:p>
      </dgm:t>
    </dgm:pt>
    <dgm:pt modelId="{DE50D7DD-8023-41F3-8DBC-02928B38D4EC}" type="parTrans" cxnId="{3CF21B64-3E49-4308-9091-9418809672AB}">
      <dgm:prSet/>
      <dgm:spPr/>
      <dgm:t>
        <a:bodyPr/>
        <a:lstStyle/>
        <a:p>
          <a:endParaRPr lang="de-DE"/>
        </a:p>
      </dgm:t>
    </dgm:pt>
    <dgm:pt modelId="{7AC2D4D5-E323-4C5A-94D3-66577FBD9D85}" type="sibTrans" cxnId="{3CF21B64-3E49-4308-9091-9418809672AB}">
      <dgm:prSet/>
      <dgm:spPr/>
      <dgm:t>
        <a:bodyPr/>
        <a:lstStyle/>
        <a:p>
          <a:endParaRPr lang="de-DE"/>
        </a:p>
      </dgm:t>
    </dgm:pt>
    <dgm:pt modelId="{52587E1B-4B39-4129-856B-04671B20D697}">
      <dgm:prSet phldrT="[Text]"/>
      <dgm:spPr/>
      <dgm:t>
        <a:bodyPr/>
        <a:lstStyle/>
        <a:p>
          <a:r>
            <a:rPr lang="de-DE" dirty="0"/>
            <a:t>Nachname, Vorname, Arbeitgeber, …</a:t>
          </a:r>
        </a:p>
      </dgm:t>
    </dgm:pt>
    <dgm:pt modelId="{596082BB-ED97-44F5-AF0E-9424923DAF8C}" type="parTrans" cxnId="{5E43817A-1E9D-43F3-A5EE-908D4148A37C}">
      <dgm:prSet/>
      <dgm:spPr/>
      <dgm:t>
        <a:bodyPr/>
        <a:lstStyle/>
        <a:p>
          <a:endParaRPr lang="de-DE"/>
        </a:p>
      </dgm:t>
    </dgm:pt>
    <dgm:pt modelId="{CA5A7E50-9938-490E-BE32-64E44260D4D7}" type="sibTrans" cxnId="{5E43817A-1E9D-43F3-A5EE-908D4148A37C}">
      <dgm:prSet/>
      <dgm:spPr/>
      <dgm:t>
        <a:bodyPr/>
        <a:lstStyle/>
        <a:p>
          <a:endParaRPr lang="de-DE"/>
        </a:p>
      </dgm:t>
    </dgm:pt>
    <dgm:pt modelId="{D0C4C44A-57C2-4621-8775-65DE0F8A8BD2}" type="pres">
      <dgm:prSet presAssocID="{B959F147-A39A-4493-988F-EE2CAB82906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507AA6-B71A-496F-B776-2544D5F2467D}" type="pres">
      <dgm:prSet presAssocID="{AE2DC32C-7BC3-4643-9BBC-979C2990162C}" presName="centerShape" presStyleLbl="node0" presStyleIdx="0" presStyleCnt="1"/>
      <dgm:spPr/>
    </dgm:pt>
    <dgm:pt modelId="{D7864200-F1FF-4940-B4FE-127ADF64A2AD}" type="pres">
      <dgm:prSet presAssocID="{2AA1BB49-CCD2-4667-9E36-A8F49234A62E}" presName="parTrans" presStyleLbl="bgSibTrans2D1" presStyleIdx="0" presStyleCnt="4"/>
      <dgm:spPr/>
    </dgm:pt>
    <dgm:pt modelId="{D7836E17-87A5-4978-A4DC-40DAA5619FBC}" type="pres">
      <dgm:prSet presAssocID="{9FA93D4E-9AD5-44EE-9961-F088D95CD606}" presName="node" presStyleLbl="node1" presStyleIdx="0" presStyleCnt="4">
        <dgm:presLayoutVars>
          <dgm:bulletEnabled val="1"/>
        </dgm:presLayoutVars>
      </dgm:prSet>
      <dgm:spPr/>
    </dgm:pt>
    <dgm:pt modelId="{DA82DCB5-B557-4396-85BE-135AE8FF2248}" type="pres">
      <dgm:prSet presAssocID="{349DB135-58AC-40FF-BF2C-F6A4ABD6FDE7}" presName="parTrans" presStyleLbl="bgSibTrans2D1" presStyleIdx="1" presStyleCnt="4"/>
      <dgm:spPr/>
    </dgm:pt>
    <dgm:pt modelId="{050BDFB3-36C3-4704-ABAF-90DB64E052C3}" type="pres">
      <dgm:prSet presAssocID="{B65EBD22-6DB3-43BF-840D-FE4B9A1E927F}" presName="node" presStyleLbl="node1" presStyleIdx="1" presStyleCnt="4">
        <dgm:presLayoutVars>
          <dgm:bulletEnabled val="1"/>
        </dgm:presLayoutVars>
      </dgm:prSet>
      <dgm:spPr/>
    </dgm:pt>
    <dgm:pt modelId="{6E935189-A0AC-4D62-9620-8C78A49D11D9}" type="pres">
      <dgm:prSet presAssocID="{DE50D7DD-8023-41F3-8DBC-02928B38D4EC}" presName="parTrans" presStyleLbl="bgSibTrans2D1" presStyleIdx="2" presStyleCnt="4"/>
      <dgm:spPr/>
    </dgm:pt>
    <dgm:pt modelId="{FC772557-7930-45A1-8F8D-627DCEED00E6}" type="pres">
      <dgm:prSet presAssocID="{0B7720FA-800C-4158-A976-2A068885CA47}" presName="node" presStyleLbl="node1" presStyleIdx="2" presStyleCnt="4">
        <dgm:presLayoutVars>
          <dgm:bulletEnabled val="1"/>
        </dgm:presLayoutVars>
      </dgm:prSet>
      <dgm:spPr/>
    </dgm:pt>
    <dgm:pt modelId="{2B98788C-3B79-4112-A3FB-2F322CFEB9EB}" type="pres">
      <dgm:prSet presAssocID="{9095D0CB-5BC3-4D36-9F3E-9751CA48A197}" presName="parTrans" presStyleLbl="bgSibTrans2D1" presStyleIdx="3" presStyleCnt="4"/>
      <dgm:spPr/>
    </dgm:pt>
    <dgm:pt modelId="{8A874E62-76CC-458E-883F-3C818F92FE77}" type="pres">
      <dgm:prSet presAssocID="{D5B76B1A-98F0-4517-B156-805520E65AB3}" presName="node" presStyleLbl="node1" presStyleIdx="3" presStyleCnt="4">
        <dgm:presLayoutVars>
          <dgm:bulletEnabled val="1"/>
        </dgm:presLayoutVars>
      </dgm:prSet>
      <dgm:spPr/>
    </dgm:pt>
  </dgm:ptLst>
  <dgm:cxnLst>
    <dgm:cxn modelId="{252C7C0B-1C33-4A3A-AE74-307F8412F833}" srcId="{AE2DC32C-7BC3-4643-9BBC-979C2990162C}" destId="{9FA93D4E-9AD5-44EE-9961-F088D95CD606}" srcOrd="0" destOrd="0" parTransId="{2AA1BB49-CCD2-4667-9E36-A8F49234A62E}" sibTransId="{896C885F-75D3-45A6-A754-DCD5ADA3FEF6}"/>
    <dgm:cxn modelId="{DB46EC12-819D-43A4-A3DC-3A2524E5C595}" type="presOf" srcId="{B65EBD22-6DB3-43BF-840D-FE4B9A1E927F}" destId="{050BDFB3-36C3-4704-ABAF-90DB64E052C3}" srcOrd="0" destOrd="0" presId="urn:microsoft.com/office/officeart/2005/8/layout/radial4"/>
    <dgm:cxn modelId="{C7A59513-C88A-41C1-AB59-5D2E70C08384}" type="presOf" srcId="{9FA93D4E-9AD5-44EE-9961-F088D95CD606}" destId="{D7836E17-87A5-4978-A4DC-40DAA5619FBC}" srcOrd="0" destOrd="0" presId="urn:microsoft.com/office/officeart/2005/8/layout/radial4"/>
    <dgm:cxn modelId="{F5E02B15-2D50-4D08-865E-286EC2814907}" srcId="{D5B76B1A-98F0-4517-B156-805520E65AB3}" destId="{7797F60C-8C47-4E05-B667-7015B520810A}" srcOrd="0" destOrd="0" parTransId="{54F88588-FFA5-438F-9F7D-4769B6C44C26}" sibTransId="{9D779250-E93E-45D6-A08A-1483C2AA484C}"/>
    <dgm:cxn modelId="{E1040417-5505-45B6-B583-0D1ECFFF6769}" type="presOf" srcId="{0B7720FA-800C-4158-A976-2A068885CA47}" destId="{FC772557-7930-45A1-8F8D-627DCEED00E6}" srcOrd="0" destOrd="0" presId="urn:microsoft.com/office/officeart/2005/8/layout/radial4"/>
    <dgm:cxn modelId="{211B8B1D-C333-407D-AED5-1A445DD9D604}" srcId="{9FA93D4E-9AD5-44EE-9961-F088D95CD606}" destId="{BA850129-CFCE-46ED-9581-E25D0E274B8F}" srcOrd="0" destOrd="0" parTransId="{2F111682-A563-4B26-8576-25BFDD42FF24}" sibTransId="{F580AEE8-93F6-4445-AD9E-B26E0B4FD6EB}"/>
    <dgm:cxn modelId="{9721F43F-1020-4FFB-BD17-15504E419E4C}" srcId="{AE2DC32C-7BC3-4643-9BBC-979C2990162C}" destId="{B65EBD22-6DB3-43BF-840D-FE4B9A1E927F}" srcOrd="1" destOrd="0" parTransId="{349DB135-58AC-40FF-BF2C-F6A4ABD6FDE7}" sibTransId="{D2A3F50F-3303-4FAC-ACF5-2AF0E5E99310}"/>
    <dgm:cxn modelId="{E4B1FA40-358F-4A1E-9E1D-1EB3F65D85C7}" type="presOf" srcId="{D5B76B1A-98F0-4517-B156-805520E65AB3}" destId="{8A874E62-76CC-458E-883F-3C818F92FE77}" srcOrd="0" destOrd="0" presId="urn:microsoft.com/office/officeart/2005/8/layout/radial4"/>
    <dgm:cxn modelId="{CA4F0D5C-CF07-410A-95A5-D45E2B257306}" type="presOf" srcId="{DE50D7DD-8023-41F3-8DBC-02928B38D4EC}" destId="{6E935189-A0AC-4D62-9620-8C78A49D11D9}" srcOrd="0" destOrd="0" presId="urn:microsoft.com/office/officeart/2005/8/layout/radial4"/>
    <dgm:cxn modelId="{3CF21B64-3E49-4308-9091-9418809672AB}" srcId="{AE2DC32C-7BC3-4643-9BBC-979C2990162C}" destId="{0B7720FA-800C-4158-A976-2A068885CA47}" srcOrd="2" destOrd="0" parTransId="{DE50D7DD-8023-41F3-8DBC-02928B38D4EC}" sibTransId="{7AC2D4D5-E323-4C5A-94D3-66577FBD9D85}"/>
    <dgm:cxn modelId="{358A836C-74E2-47FA-BC94-941264318727}" srcId="{B959F147-A39A-4493-988F-EE2CAB82906B}" destId="{AE2DC32C-7BC3-4643-9BBC-979C2990162C}" srcOrd="0" destOrd="0" parTransId="{13336CD3-6B64-4D43-B850-055B2C6B1AFE}" sibTransId="{15BDCE58-1B72-424A-804A-17E6E0359BD9}"/>
    <dgm:cxn modelId="{84419D56-48DE-42D0-B815-0C698C86FC32}" type="presOf" srcId="{B959F147-A39A-4493-988F-EE2CAB82906B}" destId="{D0C4C44A-57C2-4621-8775-65DE0F8A8BD2}" srcOrd="0" destOrd="0" presId="urn:microsoft.com/office/officeart/2005/8/layout/radial4"/>
    <dgm:cxn modelId="{5E43817A-1E9D-43F3-A5EE-908D4148A37C}" srcId="{0B7720FA-800C-4158-A976-2A068885CA47}" destId="{52587E1B-4B39-4129-856B-04671B20D697}" srcOrd="0" destOrd="0" parTransId="{596082BB-ED97-44F5-AF0E-9424923DAF8C}" sibTransId="{CA5A7E50-9938-490E-BE32-64E44260D4D7}"/>
    <dgm:cxn modelId="{0B1C8E86-729A-4460-A304-2E175F0D07C1}" type="presOf" srcId="{AE2DC32C-7BC3-4643-9BBC-979C2990162C}" destId="{CA507AA6-B71A-496F-B776-2544D5F2467D}" srcOrd="0" destOrd="0" presId="urn:microsoft.com/office/officeart/2005/8/layout/radial4"/>
    <dgm:cxn modelId="{75D9CD92-C495-4089-8971-14285832E1F7}" type="presOf" srcId="{9095D0CB-5BC3-4D36-9F3E-9751CA48A197}" destId="{2B98788C-3B79-4112-A3FB-2F322CFEB9EB}" srcOrd="0" destOrd="0" presId="urn:microsoft.com/office/officeart/2005/8/layout/radial4"/>
    <dgm:cxn modelId="{DD0D5497-751B-46ED-810D-099C9C7EF1B1}" type="presOf" srcId="{7797F60C-8C47-4E05-B667-7015B520810A}" destId="{8A874E62-76CC-458E-883F-3C818F92FE77}" srcOrd="0" destOrd="1" presId="urn:microsoft.com/office/officeart/2005/8/layout/radial4"/>
    <dgm:cxn modelId="{0C17C5A4-2D11-4A45-B47A-309BE809D7D8}" type="presOf" srcId="{349DB135-58AC-40FF-BF2C-F6A4ABD6FDE7}" destId="{DA82DCB5-B557-4396-85BE-135AE8FF2248}" srcOrd="0" destOrd="0" presId="urn:microsoft.com/office/officeart/2005/8/layout/radial4"/>
    <dgm:cxn modelId="{3C878DBA-3089-43E3-AC64-B20E55D9F0E2}" type="presOf" srcId="{2AA1BB49-CCD2-4667-9E36-A8F49234A62E}" destId="{D7864200-F1FF-4940-B4FE-127ADF64A2AD}" srcOrd="0" destOrd="0" presId="urn:microsoft.com/office/officeart/2005/8/layout/radial4"/>
    <dgm:cxn modelId="{DE4A03BD-9091-4998-AE11-0921E98A10A4}" type="presOf" srcId="{BA850129-CFCE-46ED-9581-E25D0E274B8F}" destId="{D7836E17-87A5-4978-A4DC-40DAA5619FBC}" srcOrd="0" destOrd="1" presId="urn:microsoft.com/office/officeart/2005/8/layout/radial4"/>
    <dgm:cxn modelId="{DE3640C0-2449-4744-811B-3325F55E24E0}" type="presOf" srcId="{20F4E578-DD27-4319-B4BB-920293C11F9B}" destId="{050BDFB3-36C3-4704-ABAF-90DB64E052C3}" srcOrd="0" destOrd="1" presId="urn:microsoft.com/office/officeart/2005/8/layout/radial4"/>
    <dgm:cxn modelId="{7B2EF0DA-6143-4B09-AA3E-C21E2B78593F}" srcId="{B65EBD22-6DB3-43BF-840D-FE4B9A1E927F}" destId="{20F4E578-DD27-4319-B4BB-920293C11F9B}" srcOrd="0" destOrd="0" parTransId="{D4B4E492-3432-4776-A435-6FE903135A65}" sibTransId="{8E530AE4-EB77-422C-843D-30C7C536B1FC}"/>
    <dgm:cxn modelId="{A849EBE5-4D2F-4E36-BFDE-A6E08B0D9F40}" srcId="{AE2DC32C-7BC3-4643-9BBC-979C2990162C}" destId="{D5B76B1A-98F0-4517-B156-805520E65AB3}" srcOrd="3" destOrd="0" parTransId="{9095D0CB-5BC3-4D36-9F3E-9751CA48A197}" sibTransId="{131A4980-70AA-4FE4-A594-A4E80274898E}"/>
    <dgm:cxn modelId="{A5C942E6-3930-4B94-8F57-35A334C8B98A}" type="presOf" srcId="{52587E1B-4B39-4129-856B-04671B20D697}" destId="{FC772557-7930-45A1-8F8D-627DCEED00E6}" srcOrd="0" destOrd="1" presId="urn:microsoft.com/office/officeart/2005/8/layout/radial4"/>
    <dgm:cxn modelId="{A2C39059-D06C-45D4-8F6B-057EC7816FB5}" type="presParOf" srcId="{D0C4C44A-57C2-4621-8775-65DE0F8A8BD2}" destId="{CA507AA6-B71A-496F-B776-2544D5F2467D}" srcOrd="0" destOrd="0" presId="urn:microsoft.com/office/officeart/2005/8/layout/radial4"/>
    <dgm:cxn modelId="{B09B0AB5-E049-4BB7-A7F5-0BA94CCC3F5F}" type="presParOf" srcId="{D0C4C44A-57C2-4621-8775-65DE0F8A8BD2}" destId="{D7864200-F1FF-4940-B4FE-127ADF64A2AD}" srcOrd="1" destOrd="0" presId="urn:microsoft.com/office/officeart/2005/8/layout/radial4"/>
    <dgm:cxn modelId="{2F01BEB0-69B6-42ED-A3DD-89E412885EBE}" type="presParOf" srcId="{D0C4C44A-57C2-4621-8775-65DE0F8A8BD2}" destId="{D7836E17-87A5-4978-A4DC-40DAA5619FBC}" srcOrd="2" destOrd="0" presId="urn:microsoft.com/office/officeart/2005/8/layout/radial4"/>
    <dgm:cxn modelId="{BC3511DD-250A-45C0-933A-7420621CBBA2}" type="presParOf" srcId="{D0C4C44A-57C2-4621-8775-65DE0F8A8BD2}" destId="{DA82DCB5-B557-4396-85BE-135AE8FF2248}" srcOrd="3" destOrd="0" presId="urn:microsoft.com/office/officeart/2005/8/layout/radial4"/>
    <dgm:cxn modelId="{CFC340CC-76F8-4A47-9BE8-75708CC930E6}" type="presParOf" srcId="{D0C4C44A-57C2-4621-8775-65DE0F8A8BD2}" destId="{050BDFB3-36C3-4704-ABAF-90DB64E052C3}" srcOrd="4" destOrd="0" presId="urn:microsoft.com/office/officeart/2005/8/layout/radial4"/>
    <dgm:cxn modelId="{ABE4EFA2-5A16-4400-B2E7-40ED14F19860}" type="presParOf" srcId="{D0C4C44A-57C2-4621-8775-65DE0F8A8BD2}" destId="{6E935189-A0AC-4D62-9620-8C78A49D11D9}" srcOrd="5" destOrd="0" presId="urn:microsoft.com/office/officeart/2005/8/layout/radial4"/>
    <dgm:cxn modelId="{046C4689-D939-4789-8884-9AD0BA9EE148}" type="presParOf" srcId="{D0C4C44A-57C2-4621-8775-65DE0F8A8BD2}" destId="{FC772557-7930-45A1-8F8D-627DCEED00E6}" srcOrd="6" destOrd="0" presId="urn:microsoft.com/office/officeart/2005/8/layout/radial4"/>
    <dgm:cxn modelId="{B9A5C9D8-FDF3-467C-AAF8-810BA11B2974}" type="presParOf" srcId="{D0C4C44A-57C2-4621-8775-65DE0F8A8BD2}" destId="{2B98788C-3B79-4112-A3FB-2F322CFEB9EB}" srcOrd="7" destOrd="0" presId="urn:microsoft.com/office/officeart/2005/8/layout/radial4"/>
    <dgm:cxn modelId="{37299940-E2CE-4280-8780-AA176673F6BF}" type="presParOf" srcId="{D0C4C44A-57C2-4621-8775-65DE0F8A8BD2}" destId="{8A874E62-76CC-458E-883F-3C818F92FE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D5C59-E5A7-474C-A14F-FF85C72D36C1}">
      <dsp:nvSpPr>
        <dsp:cNvPr id="0" name=""/>
        <dsp:cNvSpPr/>
      </dsp:nvSpPr>
      <dsp:spPr>
        <a:xfrm>
          <a:off x="1925" y="930856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Ich habe da eine</a:t>
          </a:r>
          <a:br>
            <a:rPr lang="de-DE" sz="2100" kern="1200" dirty="0"/>
          </a:br>
          <a:r>
            <a:rPr lang="de-DE" sz="2100" kern="1200" dirty="0"/>
            <a:t>E-Mail und eine Excel-Tabelle…</a:t>
          </a:r>
        </a:p>
      </dsp:txBody>
      <dsp:txXfrm>
        <a:off x="34333" y="963264"/>
        <a:ext cx="2148183" cy="1041683"/>
      </dsp:txXfrm>
    </dsp:sp>
    <dsp:sp modelId="{35854BAE-E317-45F2-8275-D4EA8D304FBD}">
      <dsp:nvSpPr>
        <dsp:cNvPr id="0" name=""/>
        <dsp:cNvSpPr/>
      </dsp:nvSpPr>
      <dsp:spPr>
        <a:xfrm>
          <a:off x="223225" y="203735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5028D-F4B2-4CE2-980F-6B27D256B280}">
      <dsp:nvSpPr>
        <dsp:cNvPr id="0" name=""/>
        <dsp:cNvSpPr/>
      </dsp:nvSpPr>
      <dsp:spPr>
        <a:xfrm>
          <a:off x="444525" y="231398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Wo speichere ich die, damit ich oder auch mein Team sie wiederfinden?</a:t>
          </a:r>
        </a:p>
      </dsp:txBody>
      <dsp:txXfrm>
        <a:off x="476933" y="2346389"/>
        <a:ext cx="1705583" cy="1041683"/>
      </dsp:txXfrm>
    </dsp:sp>
    <dsp:sp modelId="{7D68AE76-2E93-4E9D-96C0-79049D0BC57B}">
      <dsp:nvSpPr>
        <dsp:cNvPr id="0" name=""/>
        <dsp:cNvSpPr/>
      </dsp:nvSpPr>
      <dsp:spPr>
        <a:xfrm>
          <a:off x="2768175" y="930856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Ich suche da was… und noch was, was auch dazu gehört…</a:t>
          </a:r>
        </a:p>
      </dsp:txBody>
      <dsp:txXfrm>
        <a:off x="2800583" y="963264"/>
        <a:ext cx="2148183" cy="1041683"/>
      </dsp:txXfrm>
    </dsp:sp>
    <dsp:sp modelId="{68AF9C9B-D19B-4D30-B656-F23264FE7A40}">
      <dsp:nvSpPr>
        <dsp:cNvPr id="0" name=""/>
        <dsp:cNvSpPr/>
      </dsp:nvSpPr>
      <dsp:spPr>
        <a:xfrm>
          <a:off x="2989475" y="203735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A819E-8ADD-45C5-9610-452045AFFE0F}">
      <dsp:nvSpPr>
        <dsp:cNvPr id="0" name=""/>
        <dsp:cNvSpPr/>
      </dsp:nvSpPr>
      <dsp:spPr>
        <a:xfrm>
          <a:off x="3210775" y="231398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Kann ich bitte alles zusammen haben, anstatt mehrfach zu suchen?</a:t>
          </a:r>
        </a:p>
      </dsp:txBody>
      <dsp:txXfrm>
        <a:off x="3243183" y="2346389"/>
        <a:ext cx="1705583" cy="1041683"/>
      </dsp:txXfrm>
    </dsp:sp>
    <dsp:sp modelId="{E3A11CC7-420E-4BCF-A654-03B9180C242A}">
      <dsp:nvSpPr>
        <dsp:cNvPr id="0" name=""/>
        <dsp:cNvSpPr/>
      </dsp:nvSpPr>
      <dsp:spPr>
        <a:xfrm>
          <a:off x="5534424" y="930856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„Das hatten wir doch schon mal!“</a:t>
          </a:r>
        </a:p>
      </dsp:txBody>
      <dsp:txXfrm>
        <a:off x="5566832" y="963264"/>
        <a:ext cx="2148183" cy="1041683"/>
      </dsp:txXfrm>
    </dsp:sp>
    <dsp:sp modelId="{F96F8747-7D96-4498-A59A-B13B9427E426}">
      <dsp:nvSpPr>
        <dsp:cNvPr id="0" name=""/>
        <dsp:cNvSpPr/>
      </dsp:nvSpPr>
      <dsp:spPr>
        <a:xfrm>
          <a:off x="5755724" y="203735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842FA-EA5B-42C8-86C4-B6775260C8C2}">
      <dsp:nvSpPr>
        <dsp:cNvPr id="0" name=""/>
        <dsp:cNvSpPr/>
      </dsp:nvSpPr>
      <dsp:spPr>
        <a:xfrm>
          <a:off x="5977024" y="231398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Kann ich schnell mal nachschauen, wie wir das damals gelöst hatten?</a:t>
          </a:r>
        </a:p>
      </dsp:txBody>
      <dsp:txXfrm>
        <a:off x="6009432" y="2346389"/>
        <a:ext cx="1705583" cy="1041683"/>
      </dsp:txXfrm>
    </dsp:sp>
    <dsp:sp modelId="{2F167F2B-0B85-4BCB-9569-79C165365B14}">
      <dsp:nvSpPr>
        <dsp:cNvPr id="0" name=""/>
        <dsp:cNvSpPr/>
      </dsp:nvSpPr>
      <dsp:spPr>
        <a:xfrm>
          <a:off x="8300674" y="930856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Mein Kollege ist in Urlaub…</a:t>
          </a:r>
          <a:endParaRPr lang="de-DE" sz="2100" kern="1200" dirty="0"/>
        </a:p>
      </dsp:txBody>
      <dsp:txXfrm>
        <a:off x="8333082" y="963264"/>
        <a:ext cx="2148183" cy="1041683"/>
      </dsp:txXfrm>
    </dsp:sp>
    <dsp:sp modelId="{AC229E27-7AE9-4D57-A234-A86ABC1221A9}">
      <dsp:nvSpPr>
        <dsp:cNvPr id="0" name=""/>
        <dsp:cNvSpPr/>
      </dsp:nvSpPr>
      <dsp:spPr>
        <a:xfrm>
          <a:off x="8521974" y="2037356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11AEF-7F2B-4BEF-8022-1BA831F74C9A}">
      <dsp:nvSpPr>
        <dsp:cNvPr id="0" name=""/>
        <dsp:cNvSpPr/>
      </dsp:nvSpPr>
      <dsp:spPr>
        <a:xfrm>
          <a:off x="8743274" y="2313981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Was ist der Stand dieses Auftrags, damit ich weitermachen kann?</a:t>
          </a:r>
        </a:p>
      </dsp:txBody>
      <dsp:txXfrm>
        <a:off x="8775682" y="2346389"/>
        <a:ext cx="1705583" cy="1041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97F59-4ACF-48FC-96D6-314F0C5B7CBC}">
      <dsp:nvSpPr>
        <dsp:cNvPr id="0" name=""/>
        <dsp:cNvSpPr/>
      </dsp:nvSpPr>
      <dsp:spPr>
        <a:xfrm>
          <a:off x="0" y="338521"/>
          <a:ext cx="105156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Kann ich bitte ein einheitliches System haben, in dem ich alles vom Sitzungssaal über den Kopierer bis zum Dienstwagen verwalten kann?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Und die jeweiligen Ansprechpartner gleich mit?</a:t>
          </a:r>
        </a:p>
      </dsp:txBody>
      <dsp:txXfrm>
        <a:off x="0" y="338521"/>
        <a:ext cx="10515600" cy="1231650"/>
      </dsp:txXfrm>
    </dsp:sp>
    <dsp:sp modelId="{1F3EA2BA-DA69-4511-96A0-25B1F301C3DE}">
      <dsp:nvSpPr>
        <dsp:cNvPr id="0" name=""/>
        <dsp:cNvSpPr/>
      </dsp:nvSpPr>
      <dsp:spPr>
        <a:xfrm>
          <a:off x="525780" y="87601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Rufen Sie da mal an und geben Sie die Seriennummer durch!</a:t>
          </a:r>
        </a:p>
      </dsp:txBody>
      <dsp:txXfrm>
        <a:off x="550278" y="112099"/>
        <a:ext cx="7311924" cy="452844"/>
      </dsp:txXfrm>
    </dsp:sp>
    <dsp:sp modelId="{B620075B-326B-459D-B48B-EC49C18083C9}">
      <dsp:nvSpPr>
        <dsp:cNvPr id="0" name=""/>
        <dsp:cNvSpPr/>
      </dsp:nvSpPr>
      <dsp:spPr>
        <a:xfrm>
          <a:off x="0" y="1912891"/>
          <a:ext cx="10515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Können Adresse, Betreff, Kundennummer, Anrede etc. gleich ausgefüllt sein?</a:t>
          </a:r>
        </a:p>
      </dsp:txBody>
      <dsp:txXfrm>
        <a:off x="0" y="1912891"/>
        <a:ext cx="10515600" cy="722925"/>
      </dsp:txXfrm>
    </dsp:sp>
    <dsp:sp modelId="{44743761-DD72-49A6-BA2C-FCCFAEA74560}">
      <dsp:nvSpPr>
        <dsp:cNvPr id="0" name=""/>
        <dsp:cNvSpPr/>
      </dsp:nvSpPr>
      <dsp:spPr>
        <a:xfrm>
          <a:off x="525780" y="1661971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Ich will einen Brief oder eine Mail schreiben…</a:t>
          </a:r>
        </a:p>
      </dsp:txBody>
      <dsp:txXfrm>
        <a:off x="550278" y="1686469"/>
        <a:ext cx="7311924" cy="452844"/>
      </dsp:txXfrm>
    </dsp:sp>
    <dsp:sp modelId="{A0BC8545-2657-4EC6-B98E-3C875D188F57}">
      <dsp:nvSpPr>
        <dsp:cNvPr id="0" name=""/>
        <dsp:cNvSpPr/>
      </dsp:nvSpPr>
      <dsp:spPr>
        <a:xfrm>
          <a:off x="0" y="2978536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/>
            <a:t>Wer erinnert mich, dass ich da in einem halben Jahr nachhaken muss?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Was passiert, wenn ich dann gerade in Urlaub bin?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Habe ich dann auch alles beisammen, was ich dazu brauche?</a:t>
          </a:r>
        </a:p>
      </dsp:txBody>
      <dsp:txXfrm>
        <a:off x="0" y="2978536"/>
        <a:ext cx="10515600" cy="1285200"/>
      </dsp:txXfrm>
    </dsp:sp>
    <dsp:sp modelId="{0CB0E27B-A403-42D8-910C-D06D0739D04B}">
      <dsp:nvSpPr>
        <dsp:cNvPr id="0" name=""/>
        <dsp:cNvSpPr/>
      </dsp:nvSpPr>
      <dsp:spPr>
        <a:xfrm>
          <a:off x="525780" y="2727616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Das dürfen wir nicht vergessen!</a:t>
          </a:r>
        </a:p>
      </dsp:txBody>
      <dsp:txXfrm>
        <a:off x="550278" y="2752114"/>
        <a:ext cx="731192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8BA7A-517C-4083-B89B-0A413B3FA7F2}">
      <dsp:nvSpPr>
        <dsp:cNvPr id="0" name=""/>
        <dsp:cNvSpPr/>
      </dsp:nvSpPr>
      <dsp:spPr>
        <a:xfrm>
          <a:off x="0" y="410994"/>
          <a:ext cx="10515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Himmel hilf, dass wir finden, was er wo wie abgelegt hat!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Was für Aufgaben, Termine und Wiedervorlagen hatte er bloß?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/>
            <a:t>Ist etwa alles in seinem persönlichen Postfach gespeichert?</a:t>
          </a:r>
          <a:endParaRPr lang="de-DE" sz="2300" kern="1200" dirty="0"/>
        </a:p>
      </dsp:txBody>
      <dsp:txXfrm>
        <a:off x="0" y="410994"/>
        <a:ext cx="10515600" cy="1738800"/>
      </dsp:txXfrm>
    </dsp:sp>
    <dsp:sp modelId="{CA706F09-26B8-4B57-8491-634369604CA6}">
      <dsp:nvSpPr>
        <dsp:cNvPr id="0" name=""/>
        <dsp:cNvSpPr/>
      </dsp:nvSpPr>
      <dsp:spPr>
        <a:xfrm>
          <a:off x="525780" y="71513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Mein Kollege geht in den Ruhestand…</a:t>
          </a:r>
        </a:p>
      </dsp:txBody>
      <dsp:txXfrm>
        <a:off x="558924" y="104657"/>
        <a:ext cx="7294632" cy="612672"/>
      </dsp:txXfrm>
    </dsp:sp>
    <dsp:sp modelId="{CA78589A-A912-4402-AA6C-18EAF42E4EB4}">
      <dsp:nvSpPr>
        <dsp:cNvPr id="0" name=""/>
        <dsp:cNvSpPr/>
      </dsp:nvSpPr>
      <dsp:spPr>
        <a:xfrm>
          <a:off x="0" y="2613473"/>
          <a:ext cx="10515600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Kann sie etwa noch zugreifen, wo sie es gar nicht mehr braucht?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Kann ihre Nachfolgerin bitte sofort starten und auf alles Nötige zugreifen?</a:t>
          </a:r>
        </a:p>
      </dsp:txBody>
      <dsp:txXfrm>
        <a:off x="0" y="2613473"/>
        <a:ext cx="10515600" cy="1666350"/>
      </dsp:txXfrm>
    </dsp:sp>
    <dsp:sp modelId="{CCC0600B-8E82-4D36-BC2F-9D8E2180F6A8}">
      <dsp:nvSpPr>
        <dsp:cNvPr id="0" name=""/>
        <dsp:cNvSpPr/>
      </dsp:nvSpPr>
      <dsp:spPr>
        <a:xfrm>
          <a:off x="525780" y="2273994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Meine Kollegin wechselt in eine andere Abteilung…</a:t>
          </a:r>
        </a:p>
      </dsp:txBody>
      <dsp:txXfrm>
        <a:off x="558924" y="2307138"/>
        <a:ext cx="72946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37B4A-FAC6-43F4-8DBB-87ECC7A84DAD}">
      <dsp:nvSpPr>
        <dsp:cNvPr id="0" name=""/>
        <dsp:cNvSpPr/>
      </dsp:nvSpPr>
      <dsp:spPr>
        <a:xfrm>
          <a:off x="0" y="365994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Kann das nicht einfach und zuverlässig gehen?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Auch wenn verschiedene Abteilungen gemeinsam an etwas arbeiten?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Auch wenn sich die Anforderungen ändern?</a:t>
          </a:r>
          <a:endParaRPr lang="de-DE" sz="2100" kern="1200" dirty="0"/>
        </a:p>
      </dsp:txBody>
      <dsp:txXfrm>
        <a:off x="0" y="365994"/>
        <a:ext cx="10515600" cy="1587600"/>
      </dsp:txXfrm>
    </dsp:sp>
    <dsp:sp modelId="{3F2AC337-6246-44D1-9B44-31C9804B9658}">
      <dsp:nvSpPr>
        <dsp:cNvPr id="0" name=""/>
        <dsp:cNvSpPr/>
      </dsp:nvSpPr>
      <dsp:spPr>
        <a:xfrm>
          <a:off x="525780" y="56034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Zugriffsrechte umsetzen ist so schwierig…</a:t>
          </a:r>
        </a:p>
      </dsp:txBody>
      <dsp:txXfrm>
        <a:off x="556042" y="86296"/>
        <a:ext cx="7300396" cy="559396"/>
      </dsp:txXfrm>
    </dsp:sp>
    <dsp:sp modelId="{2C184C10-9669-4ADC-9513-4487001610F3}">
      <dsp:nvSpPr>
        <dsp:cNvPr id="0" name=""/>
        <dsp:cNvSpPr/>
      </dsp:nvSpPr>
      <dsp:spPr>
        <a:xfrm>
          <a:off x="0" y="2376954"/>
          <a:ext cx="1051560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Kann ich alles bitte nur noch 1 x pflegen – und automatisch verteilen?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Kann ich die Daten aus Fachanwendungen bitte wiederverwenden?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Kommen wirklich nur die richtigen Leute an diese Daten?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Sind die Daten auch immer aktuell?</a:t>
          </a:r>
        </a:p>
      </dsp:txBody>
      <dsp:txXfrm>
        <a:off x="0" y="2376954"/>
        <a:ext cx="10515600" cy="1918350"/>
      </dsp:txXfrm>
    </dsp:sp>
    <dsp:sp modelId="{2FBF1409-58EC-4BF8-AE13-93D4044F5CD7}">
      <dsp:nvSpPr>
        <dsp:cNvPr id="0" name=""/>
        <dsp:cNvSpPr/>
      </dsp:nvSpPr>
      <dsp:spPr>
        <a:xfrm>
          <a:off x="525780" y="2066994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Wir erfassen die selben Daten an X Stellen…</a:t>
          </a:r>
        </a:p>
      </dsp:txBody>
      <dsp:txXfrm>
        <a:off x="556042" y="2097256"/>
        <a:ext cx="730039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1E436-237E-4C79-9317-47A6B12FE992}">
      <dsp:nvSpPr>
        <dsp:cNvPr id="0" name=""/>
        <dsp:cNvSpPr/>
      </dsp:nvSpPr>
      <dsp:spPr>
        <a:xfrm rot="5400000">
          <a:off x="632900" y="1076522"/>
          <a:ext cx="952091" cy="1083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2EE5B-27A0-409B-9B0A-A07620837FA5}">
      <dsp:nvSpPr>
        <dsp:cNvPr id="0" name=""/>
        <dsp:cNvSpPr/>
      </dsp:nvSpPr>
      <dsp:spPr>
        <a:xfrm>
          <a:off x="380654" y="21110"/>
          <a:ext cx="1602762" cy="112188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Kunde</a:t>
          </a:r>
        </a:p>
      </dsp:txBody>
      <dsp:txXfrm>
        <a:off x="435430" y="75886"/>
        <a:ext cx="1493210" cy="1012329"/>
      </dsp:txXfrm>
    </dsp:sp>
    <dsp:sp modelId="{7D3DEDE9-8198-4573-BFA4-A851C0AD7CB5}">
      <dsp:nvSpPr>
        <dsp:cNvPr id="0" name=""/>
        <dsp:cNvSpPr/>
      </dsp:nvSpPr>
      <dsp:spPr>
        <a:xfrm>
          <a:off x="2062386" y="153496"/>
          <a:ext cx="1033005" cy="90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300" kern="1200" dirty="0"/>
            <a:t>Alles eines Kunden zu sehen ist einfach</a:t>
          </a:r>
        </a:p>
      </dsp:txBody>
      <dsp:txXfrm>
        <a:off x="2062386" y="153496"/>
        <a:ext cx="1033005" cy="906754"/>
      </dsp:txXfrm>
    </dsp:sp>
    <dsp:sp modelId="{B635D0B8-B3D8-40AA-A0DE-0D0B579AE80E}">
      <dsp:nvSpPr>
        <dsp:cNvPr id="0" name=""/>
        <dsp:cNvSpPr/>
      </dsp:nvSpPr>
      <dsp:spPr>
        <a:xfrm rot="5400000">
          <a:off x="1929915" y="2336766"/>
          <a:ext cx="952091" cy="10839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C6CCE-8F61-41B2-BC27-AFFCE115AD98}">
      <dsp:nvSpPr>
        <dsp:cNvPr id="0" name=""/>
        <dsp:cNvSpPr/>
      </dsp:nvSpPr>
      <dsp:spPr>
        <a:xfrm>
          <a:off x="1677668" y="1281353"/>
          <a:ext cx="1602762" cy="112188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Produkt</a:t>
          </a:r>
        </a:p>
      </dsp:txBody>
      <dsp:txXfrm>
        <a:off x="1732444" y="1336129"/>
        <a:ext cx="1493210" cy="1012329"/>
      </dsp:txXfrm>
    </dsp:sp>
    <dsp:sp modelId="{53FE544C-23C9-487B-9779-1CD9AB70EEC8}">
      <dsp:nvSpPr>
        <dsp:cNvPr id="0" name=""/>
        <dsp:cNvSpPr/>
      </dsp:nvSpPr>
      <dsp:spPr>
        <a:xfrm>
          <a:off x="3330079" y="1388921"/>
          <a:ext cx="1827707" cy="90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300" kern="1200" dirty="0">
              <a:solidFill>
                <a:srgbClr val="FF0000"/>
              </a:solidFill>
            </a:rPr>
            <a:t>Alles eines Produktes zu sehen geht aber nur Kunde für Kunde</a:t>
          </a:r>
        </a:p>
      </dsp:txBody>
      <dsp:txXfrm>
        <a:off x="3330079" y="1388921"/>
        <a:ext cx="1827707" cy="906754"/>
      </dsp:txXfrm>
    </dsp:sp>
    <dsp:sp modelId="{D23F5A1A-C8C9-4342-ADD3-A3EB0E47A19A}">
      <dsp:nvSpPr>
        <dsp:cNvPr id="0" name=""/>
        <dsp:cNvSpPr/>
      </dsp:nvSpPr>
      <dsp:spPr>
        <a:xfrm>
          <a:off x="2974682" y="2541596"/>
          <a:ext cx="1602762" cy="112188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Dokumente</a:t>
          </a:r>
        </a:p>
      </dsp:txBody>
      <dsp:txXfrm>
        <a:off x="3029458" y="2596372"/>
        <a:ext cx="1493210" cy="1012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7AA6-B71A-496F-B776-2544D5F2467D}">
      <dsp:nvSpPr>
        <dsp:cNvPr id="0" name=""/>
        <dsp:cNvSpPr/>
      </dsp:nvSpPr>
      <dsp:spPr>
        <a:xfrm>
          <a:off x="1891863" y="1962148"/>
          <a:ext cx="1399460" cy="1399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Vorgang mit Dokumenten</a:t>
          </a:r>
        </a:p>
      </dsp:txBody>
      <dsp:txXfrm>
        <a:off x="2096809" y="2167094"/>
        <a:ext cx="989568" cy="989568"/>
      </dsp:txXfrm>
    </dsp:sp>
    <dsp:sp modelId="{D7864200-F1FF-4940-B4FE-127ADF64A2AD}">
      <dsp:nvSpPr>
        <dsp:cNvPr id="0" name=""/>
        <dsp:cNvSpPr/>
      </dsp:nvSpPr>
      <dsp:spPr>
        <a:xfrm rot="11700000">
          <a:off x="644777" y="2104660"/>
          <a:ext cx="1223009" cy="3988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36E17-87A5-4978-A4DC-40DAA5619FBC}">
      <dsp:nvSpPr>
        <dsp:cNvPr id="0" name=""/>
        <dsp:cNvSpPr/>
      </dsp:nvSpPr>
      <dsp:spPr>
        <a:xfrm>
          <a:off x="870" y="1614019"/>
          <a:ext cx="1329487" cy="106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Kunde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Name, Straße, PLZ, Ort, Telefon, Mail, …</a:t>
          </a:r>
        </a:p>
      </dsp:txBody>
      <dsp:txXfrm>
        <a:off x="32021" y="1645170"/>
        <a:ext cx="1267185" cy="1001288"/>
      </dsp:txXfrm>
    </dsp:sp>
    <dsp:sp modelId="{DA82DCB5-B557-4396-85BE-135AE8FF2248}">
      <dsp:nvSpPr>
        <dsp:cNvPr id="0" name=""/>
        <dsp:cNvSpPr/>
      </dsp:nvSpPr>
      <dsp:spPr>
        <a:xfrm rot="14700000">
          <a:off x="1395854" y="1209561"/>
          <a:ext cx="1223009" cy="3988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BDFB3-36C3-4704-ABAF-90DB64E052C3}">
      <dsp:nvSpPr>
        <dsp:cNvPr id="0" name=""/>
        <dsp:cNvSpPr/>
      </dsp:nvSpPr>
      <dsp:spPr>
        <a:xfrm>
          <a:off x="1084182" y="322978"/>
          <a:ext cx="1329487" cy="106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Produkt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Bezeichnung, Produktkategorie, Farbe, …</a:t>
          </a:r>
        </a:p>
      </dsp:txBody>
      <dsp:txXfrm>
        <a:off x="1115333" y="354129"/>
        <a:ext cx="1267185" cy="1001288"/>
      </dsp:txXfrm>
    </dsp:sp>
    <dsp:sp modelId="{6E935189-A0AC-4D62-9620-8C78A49D11D9}">
      <dsp:nvSpPr>
        <dsp:cNvPr id="0" name=""/>
        <dsp:cNvSpPr/>
      </dsp:nvSpPr>
      <dsp:spPr>
        <a:xfrm rot="17700000">
          <a:off x="2564323" y="1209561"/>
          <a:ext cx="1223009" cy="3988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72557-7930-45A1-8F8D-627DCEED00E6}">
      <dsp:nvSpPr>
        <dsp:cNvPr id="0" name=""/>
        <dsp:cNvSpPr/>
      </dsp:nvSpPr>
      <dsp:spPr>
        <a:xfrm>
          <a:off x="2769517" y="322978"/>
          <a:ext cx="1329487" cy="106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Ansprechpartner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Nachname, Vorname, Arbeitgeber, …</a:t>
          </a:r>
        </a:p>
      </dsp:txBody>
      <dsp:txXfrm>
        <a:off x="2800668" y="354129"/>
        <a:ext cx="1267185" cy="1001288"/>
      </dsp:txXfrm>
    </dsp:sp>
    <dsp:sp modelId="{2B98788C-3B79-4112-A3FB-2F322CFEB9EB}">
      <dsp:nvSpPr>
        <dsp:cNvPr id="0" name=""/>
        <dsp:cNvSpPr/>
      </dsp:nvSpPr>
      <dsp:spPr>
        <a:xfrm rot="20700000">
          <a:off x="3315400" y="2104660"/>
          <a:ext cx="1223009" cy="3988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74E62-76CC-458E-883F-3C818F92FE77}">
      <dsp:nvSpPr>
        <dsp:cNvPr id="0" name=""/>
        <dsp:cNvSpPr/>
      </dsp:nvSpPr>
      <dsp:spPr>
        <a:xfrm>
          <a:off x="3852829" y="1614019"/>
          <a:ext cx="1329487" cy="106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etc. …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/>
            <a:t>Beliebig viele Merkmale, frei definierbar</a:t>
          </a:r>
        </a:p>
      </dsp:txBody>
      <dsp:txXfrm>
        <a:off x="3883980" y="1645170"/>
        <a:ext cx="1267185" cy="100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6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46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84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4" y="189002"/>
            <a:ext cx="1818516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27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22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C323-15F2-4B00-82AE-371FB89318CE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29B7-203E-4AEC-B9B4-B191D2EC88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02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t-system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SF Ordnerplan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Prozessorientierte Dokumentablage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37" y="2563188"/>
            <a:ext cx="820036" cy="8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 und Vorgänge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Prozesse sind Vorlagen für Vorgänge</a:t>
            </a:r>
          </a:p>
          <a:p>
            <a:pPr lvl="1"/>
            <a:r>
              <a:rPr lang="de-DE" dirty="0"/>
              <a:t>Beispiele: „Jahresabschlüsse erstellen“, „Geräte warten“, „Dinge kaufen“</a:t>
            </a:r>
          </a:p>
          <a:p>
            <a:pPr lvl="1"/>
            <a:r>
              <a:rPr lang="de-DE" dirty="0"/>
              <a:t>Definieren Zugriffsrechte</a:t>
            </a:r>
          </a:p>
          <a:p>
            <a:pPr lvl="1"/>
            <a:r>
              <a:rPr lang="de-DE" dirty="0"/>
              <a:t>Haben Daten, die bei der Vorgangsanlage erfasst werden</a:t>
            </a:r>
          </a:p>
          <a:p>
            <a:pPr lvl="2"/>
            <a:r>
              <a:rPr lang="de-DE" dirty="0"/>
              <a:t>Jahresabschluss: Für welches Jahr?</a:t>
            </a:r>
          </a:p>
          <a:p>
            <a:pPr lvl="2"/>
            <a:r>
              <a:rPr lang="de-DE" dirty="0"/>
              <a:t>Geräte warten: Welches Gerät? Was ist das Problem? Mit wem habe ich da gesprochen?</a:t>
            </a:r>
          </a:p>
          <a:p>
            <a:pPr lvl="2"/>
            <a:r>
              <a:rPr lang="de-DE" dirty="0"/>
              <a:t>Dinge kaufen: Was soll gekauft werden? Für wen in welcher Abteilung?</a:t>
            </a:r>
          </a:p>
          <a:p>
            <a:r>
              <a:rPr lang="de-DE" dirty="0"/>
              <a:t>Vorgänge sind die konkreten Instanzen eines Prozesses</a:t>
            </a:r>
          </a:p>
          <a:p>
            <a:pPr lvl="1"/>
            <a:r>
              <a:rPr lang="de-DE" dirty="0"/>
              <a:t>Jahresabschluss 2016 (Besprechungsprotokolle, Kalkulationen, etc.)</a:t>
            </a:r>
          </a:p>
          <a:p>
            <a:pPr lvl="1"/>
            <a:r>
              <a:rPr lang="de-DE" dirty="0"/>
              <a:t>Kopierer 2. OG reparieren lassen (Schadensmeldung, Angebot, Termin-Mail)</a:t>
            </a:r>
          </a:p>
          <a:p>
            <a:pPr lvl="1"/>
            <a:r>
              <a:rPr lang="de-DE" dirty="0"/>
              <a:t>Schreibtisch/Auto/… kaufen (Anfragen, Prospekte, Angebote, Bestellung)</a:t>
            </a:r>
          </a:p>
        </p:txBody>
      </p:sp>
    </p:spTree>
    <p:extLst>
      <p:ext uri="{BB962C8B-B14F-4D97-AF65-F5344CB8AC3E}">
        <p14:creationId xmlns:p14="http://schemas.microsoft.com/office/powerpoint/2010/main" val="379146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macht SF Ordnerplan?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Dokumente in Vorgängen speichern</a:t>
            </a:r>
          </a:p>
          <a:p>
            <a:pPr lvl="1"/>
            <a:r>
              <a:rPr lang="de-DE" dirty="0"/>
              <a:t>Alles, was zusammen benötigt wird, an einem Ort: Mails, Dokumente, Scans</a:t>
            </a:r>
          </a:p>
          <a:p>
            <a:pPr lvl="1"/>
            <a:r>
              <a:rPr lang="de-DE" dirty="0"/>
              <a:t>Ständiger Überblick über den Gesamtvorgang</a:t>
            </a:r>
          </a:p>
          <a:p>
            <a:pPr lvl="1"/>
            <a:r>
              <a:rPr lang="de-DE" dirty="0"/>
              <a:t>Neue Mails und Dokumente automatisch mit Vorgangsdaten ausfüllen</a:t>
            </a:r>
          </a:p>
          <a:p>
            <a:r>
              <a:rPr lang="de-DE" dirty="0"/>
              <a:t>Ausgefeilte Stammdatenverwaltung</a:t>
            </a:r>
          </a:p>
          <a:p>
            <a:pPr lvl="1"/>
            <a:r>
              <a:rPr lang="de-DE" dirty="0"/>
              <a:t>Beliebig definierbare Informationsstrukturen incl. Zugriffsrechten</a:t>
            </a:r>
          </a:p>
          <a:p>
            <a:pPr lvl="1"/>
            <a:r>
              <a:rPr lang="de-DE" dirty="0"/>
              <a:t>Für die Zuordnung zu Vorgängen</a:t>
            </a:r>
          </a:p>
          <a:p>
            <a:pPr lvl="1"/>
            <a:r>
              <a:rPr lang="de-DE" dirty="0"/>
              <a:t>Für die Verwaltung und zum Nachschlagen direkt in SF Ordnerplan</a:t>
            </a:r>
          </a:p>
          <a:p>
            <a:pPr lvl="1"/>
            <a:r>
              <a:rPr lang="de-DE" dirty="0"/>
              <a:t>Für den automatisierbaren Datenaustausch mit anderen Anwendungen</a:t>
            </a:r>
          </a:p>
          <a:p>
            <a:r>
              <a:rPr lang="de-DE" dirty="0"/>
              <a:t>Aktivitäten</a:t>
            </a:r>
          </a:p>
          <a:p>
            <a:pPr lvl="1"/>
            <a:r>
              <a:rPr lang="de-DE" dirty="0"/>
              <a:t>Vorgangsbezogene Aufgaben und Wiedervorlagen</a:t>
            </a:r>
          </a:p>
          <a:p>
            <a:pPr lvl="1"/>
            <a:r>
              <a:rPr lang="de-DE" dirty="0"/>
              <a:t>Delegierbar an andere Personen oder an ganze Teams</a:t>
            </a:r>
          </a:p>
        </p:txBody>
      </p:sp>
    </p:spTree>
    <p:extLst>
      <p:ext uri="{BB962C8B-B14F-4D97-AF65-F5344CB8AC3E}">
        <p14:creationId xmlns:p14="http://schemas.microsoft.com/office/powerpoint/2010/main" val="83244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mehrdimensionale Ablage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>
                <a:solidFill>
                  <a:srgbClr val="C00000"/>
                </a:solidFill>
              </a:rPr>
              <a:t>Bisher: Ablage nach je nur </a:t>
            </a:r>
            <a:r>
              <a:rPr lang="de-DE" u="sng" dirty="0">
                <a:solidFill>
                  <a:srgbClr val="C00000"/>
                </a:solidFill>
              </a:rPr>
              <a:t>einem</a:t>
            </a:r>
            <a:r>
              <a:rPr lang="de-DE" b="0" dirty="0">
                <a:solidFill>
                  <a:srgbClr val="C00000"/>
                </a:solidFill>
              </a:rPr>
              <a:t> Kriterium pro Ordnerebene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039944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B050"/>
                </a:solidFill>
              </a:rPr>
              <a:t>SF Ordnerplan: Vorgänge nach </a:t>
            </a:r>
            <a:r>
              <a:rPr lang="de-DE" u="sng" dirty="0">
                <a:solidFill>
                  <a:srgbClr val="00B050"/>
                </a:solidFill>
              </a:rPr>
              <a:t>allen</a:t>
            </a:r>
            <a:r>
              <a:rPr lang="de-DE" b="0" dirty="0">
                <a:solidFill>
                  <a:srgbClr val="00B050"/>
                </a:solidFill>
              </a:rPr>
              <a:t> zugeordneten Daten finden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792613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hteck 10"/>
          <p:cNvSpPr/>
          <p:nvPr/>
        </p:nvSpPr>
        <p:spPr>
          <a:xfrm>
            <a:off x="612250" y="1566407"/>
            <a:ext cx="5385325" cy="48661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2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build="p"/>
      <p:bldGraphic spid="10" grpId="0">
        <p:bldAsOne/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Arbeiten in einer verbundenen Welt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32EFAD-0FC0-43B9-B18B-419E0F55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86045"/>
            <a:ext cx="9137838" cy="52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Wenn das interessant klingt…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Sprechen Sie uns an</a:t>
            </a:r>
          </a:p>
          <a:p>
            <a:r>
              <a:rPr lang="de-DE" dirty="0"/>
              <a:t>Lassen Sie es sich persönlich oder via Internet vorführen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SF Software-Beratung GmbH</a:t>
            </a:r>
          </a:p>
          <a:p>
            <a:pPr marL="0" indent="0">
              <a:buNone/>
            </a:pPr>
            <a:r>
              <a:rPr lang="de-DE" dirty="0"/>
              <a:t>Ulmenweg 16</a:t>
            </a:r>
          </a:p>
          <a:p>
            <a:pPr marL="0" indent="0">
              <a:buNone/>
            </a:pPr>
            <a:r>
              <a:rPr lang="de-DE" dirty="0"/>
              <a:t>76275 Ettlingen</a:t>
            </a:r>
          </a:p>
          <a:p>
            <a:pPr marL="0" indent="0">
              <a:buNone/>
            </a:pPr>
            <a:r>
              <a:rPr lang="de-DE" dirty="0"/>
              <a:t>+49 (7243) 5874-0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info@ct-systeme.com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39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SF Softwareberatung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Softwareentwicklung im Microsoft-Umfeld</a:t>
            </a:r>
          </a:p>
          <a:p>
            <a:r>
              <a:rPr lang="de-DE" dirty="0"/>
              <a:t>Kombination von Server- und Software-</a:t>
            </a:r>
            <a:r>
              <a:rPr lang="de-DE" dirty="0" err="1"/>
              <a:t>Know-How</a:t>
            </a:r>
            <a:endParaRPr lang="de-DE" dirty="0"/>
          </a:p>
          <a:p>
            <a:r>
              <a:rPr lang="de-DE" dirty="0"/>
              <a:t>Erfahrung seit 1978, im kirchlichen Umfeld seit den 1980ern</a:t>
            </a:r>
          </a:p>
          <a:p>
            <a:r>
              <a:rPr lang="de-DE" dirty="0"/>
              <a:t>Werbebudget € 0,00 – ausschließlich Mundpropaganda</a:t>
            </a:r>
          </a:p>
        </p:txBody>
      </p:sp>
    </p:spTree>
    <p:extLst>
      <p:ext uri="{BB962C8B-B14F-4D97-AF65-F5344CB8AC3E}">
        <p14:creationId xmlns:p14="http://schemas.microsoft.com/office/powerpoint/2010/main" val="42672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Probleme löst SF Ordnerplan?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467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88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D5C59-E5A7-474C-A14F-FF85C72D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54BAE-E317-45F2-8275-D4EA8D304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45028D-F4B2-4CE2-980F-6B27D256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8AE76-2E93-4E9D-96C0-79049D0BC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F9C9B-D19B-4D30-B656-F23264FE7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4A819E-8ADD-45C5-9610-452045AFF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11CC7-420E-4BCF-A654-03B9180C2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F8747-7D96-4498-A59A-B13B9427E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842FA-EA5B-42C8-86C4-B6775260C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67F2B-0B85-4BCB-9569-79C165365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29E27-7AE9-4D57-A234-A86ABC12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11AEF-7F2B-4BEF-8022-1BA831F7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Probleme löst SF Ordnerplan?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643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EA2BA-DA69-4511-96A0-25B1F301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97F59-4ACF-48FC-96D6-314F0C5B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743761-DD72-49A6-BA2C-FCCFAEA74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0075B-326B-459D-B48B-EC49C1808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0E27B-A403-42D8-910C-D06D0739D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BC8545-2657-4EC6-B98E-3C875D188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Probleme löst SF Ordnerplan?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6653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7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06F09-26B8-4B57-8491-63436960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28BA7A-517C-4083-B89B-0A413B3F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0600B-8E82-4D36-BC2F-9D8E2180F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8589A-A912-4402-AA6C-18EAF42E4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Probleme löst SF Ordnerplan?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4000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AC337-6246-44D1-9B44-31C9804B9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937B4A-FAC6-43F4-8DBB-87ECC7A84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F1409-58EC-4BF8-AE13-93D4044F5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184C10-9669-4ADC-9513-448700161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Problem mit der Silo-Ablage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1670050" y="1473756"/>
            <a:ext cx="7594600" cy="4026376"/>
            <a:chOff x="1638300" y="1473756"/>
            <a:chExt cx="7594600" cy="4026376"/>
          </a:xfrm>
        </p:grpSpPr>
        <p:sp>
          <p:nvSpPr>
            <p:cNvPr id="13" name="Rechteck 12"/>
            <p:cNvSpPr/>
            <p:nvPr/>
          </p:nvSpPr>
          <p:spPr>
            <a:xfrm>
              <a:off x="1638300" y="1843088"/>
              <a:ext cx="2311400" cy="3287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638300" y="1473756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Abt. Buchhaltung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638300" y="5130800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F:\Buchhaltung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279900" y="1843088"/>
              <a:ext cx="2311400" cy="3287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279900" y="1473756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Abt. Einkauf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279900" y="5130800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F:\Einkauf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6921500" y="1843088"/>
              <a:ext cx="2311400" cy="3287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921500" y="1473756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Abt. Bau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921500" y="5130800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F:\Bau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38200" y="1933894"/>
            <a:ext cx="9258300" cy="3106100"/>
            <a:chOff x="838200" y="1883013"/>
            <a:chExt cx="9258300" cy="3106100"/>
          </a:xfrm>
        </p:grpSpPr>
        <p:sp>
          <p:nvSpPr>
            <p:cNvPr id="23" name="Pfeil: nach links und rechts 22"/>
            <p:cNvSpPr/>
            <p:nvPr/>
          </p:nvSpPr>
          <p:spPr>
            <a:xfrm>
              <a:off x="838200" y="1883013"/>
              <a:ext cx="9258300" cy="99060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Haushaltsplanung</a:t>
              </a:r>
            </a:p>
          </p:txBody>
        </p:sp>
        <p:sp>
          <p:nvSpPr>
            <p:cNvPr id="24" name="Pfeil: nach links und rechts 23"/>
            <p:cNvSpPr/>
            <p:nvPr/>
          </p:nvSpPr>
          <p:spPr>
            <a:xfrm>
              <a:off x="838200" y="2940763"/>
              <a:ext cx="9258300" cy="99060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Einkauf</a:t>
              </a:r>
            </a:p>
          </p:txBody>
        </p:sp>
        <p:sp>
          <p:nvSpPr>
            <p:cNvPr id="25" name="Pfeil: nach links und rechts 24"/>
            <p:cNvSpPr/>
            <p:nvPr/>
          </p:nvSpPr>
          <p:spPr>
            <a:xfrm>
              <a:off x="838200" y="3998513"/>
              <a:ext cx="9258300" cy="990600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Strategische Prozesse</a:t>
              </a: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838200" y="5854700"/>
            <a:ext cx="952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dirty="0">
                <a:solidFill>
                  <a:srgbClr val="C00000"/>
                </a:solidFill>
              </a:rPr>
              <a:t>Arbeiten verlaufen aber oft quer durch die Abteilungen</a:t>
            </a:r>
          </a:p>
        </p:txBody>
      </p:sp>
    </p:spTree>
    <p:extLst>
      <p:ext uri="{BB962C8B-B14F-4D97-AF65-F5344CB8AC3E}">
        <p14:creationId xmlns:p14="http://schemas.microsoft.com/office/powerpoint/2010/main" val="18792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>
            <a:cxnSpLocks/>
            <a:endCxn id="3" idx="2"/>
          </p:cNvCxnSpPr>
          <p:nvPr/>
        </p:nvCxnSpPr>
        <p:spPr>
          <a:xfrm flipV="1">
            <a:off x="2561718" y="2230688"/>
            <a:ext cx="0" cy="324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cxnSpLocks/>
            <a:endCxn id="4" idx="2"/>
          </p:cNvCxnSpPr>
          <p:nvPr/>
        </p:nvCxnSpPr>
        <p:spPr>
          <a:xfrm flipH="1" flipV="1">
            <a:off x="6449859" y="2230688"/>
            <a:ext cx="0" cy="324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cxnSpLocks/>
            <a:endCxn id="5" idx="2"/>
          </p:cNvCxnSpPr>
          <p:nvPr/>
        </p:nvCxnSpPr>
        <p:spPr>
          <a:xfrm flipH="1" flipV="1">
            <a:off x="10050271" y="2230688"/>
            <a:ext cx="0" cy="324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Problem mit der E-Mail-Flut</a:t>
            </a:r>
          </a:p>
        </p:txBody>
      </p:sp>
      <p:pic>
        <p:nvPicPr>
          <p:cNvPr id="3" name="Grafik 2" descr="File:Emblem-&lt;strong&gt;person&lt;/strong&gt;-red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47" y="1690688"/>
            <a:ext cx="540000" cy="540000"/>
          </a:xfrm>
          <a:prstGeom prst="rect">
            <a:avLst/>
          </a:prstGeom>
        </p:spPr>
      </p:pic>
      <p:pic>
        <p:nvPicPr>
          <p:cNvPr id="4" name="Grafik 3" descr="Fichier:Emblem-&lt;strong&gt;person&lt;/strong&gt;-blue.sv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59" y="1690688"/>
            <a:ext cx="540000" cy="540000"/>
          </a:xfrm>
          <a:prstGeom prst="rect">
            <a:avLst/>
          </a:prstGeom>
        </p:spPr>
      </p:pic>
      <p:pic>
        <p:nvPicPr>
          <p:cNvPr id="5" name="Grafik 4" descr="Dosya:Emblem-&lt;strong&gt;person&lt;/strong&gt;-orange.svg - Vikiped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71" y="1690688"/>
            <a:ext cx="540000" cy="54000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38200" y="2219431"/>
            <a:ext cx="9450358" cy="1130593"/>
            <a:chOff x="838200" y="2219431"/>
            <a:chExt cx="9450358" cy="1130593"/>
          </a:xfrm>
        </p:grpSpPr>
        <p:sp>
          <p:nvSpPr>
            <p:cNvPr id="7" name="Textfeld 6"/>
            <p:cNvSpPr txBox="1"/>
            <p:nvPr/>
          </p:nvSpPr>
          <p:spPr>
            <a:xfrm>
              <a:off x="838200" y="2219431"/>
              <a:ext cx="3600412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„Wer hat die aktuelle Kalkulation?“</a:t>
              </a:r>
            </a:p>
          </p:txBody>
        </p:sp>
        <p:cxnSp>
          <p:nvCxnSpPr>
            <p:cNvPr id="21" name="Gerade Verbindung mit Pfeil 20"/>
            <p:cNvCxnSpPr>
              <a:cxnSpLocks/>
              <a:stCxn id="66" idx="3"/>
              <a:endCxn id="32" idx="1"/>
            </p:cNvCxnSpPr>
            <p:nvPr/>
          </p:nvCxnSpPr>
          <p:spPr>
            <a:xfrm>
              <a:off x="2772288" y="2677780"/>
              <a:ext cx="7087588" cy="45790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cxnSpLocks/>
              <a:stCxn id="66" idx="3"/>
              <a:endCxn id="31" idx="1"/>
            </p:cNvCxnSpPr>
            <p:nvPr/>
          </p:nvCxnSpPr>
          <p:spPr>
            <a:xfrm>
              <a:off x="2772288" y="2677780"/>
              <a:ext cx="3466567" cy="4075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fik 30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55" y="2870964"/>
              <a:ext cx="428682" cy="428682"/>
            </a:xfrm>
            <a:prstGeom prst="rect">
              <a:avLst/>
            </a:prstGeom>
          </p:spPr>
        </p:pic>
        <p:pic>
          <p:nvPicPr>
            <p:cNvPr id="32" name="Grafik 31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876" y="2921342"/>
              <a:ext cx="428682" cy="428682"/>
            </a:xfrm>
            <a:prstGeom prst="rect">
              <a:avLst/>
            </a:prstGeom>
          </p:spPr>
        </p:pic>
        <p:pic>
          <p:nvPicPr>
            <p:cNvPr id="66" name="Grafik 65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606" y="2463439"/>
              <a:ext cx="428682" cy="428682"/>
            </a:xfrm>
            <a:prstGeom prst="rect">
              <a:avLst/>
            </a:prstGeom>
          </p:spPr>
        </p:pic>
      </p:grpSp>
      <p:grpSp>
        <p:nvGrpSpPr>
          <p:cNvPr id="8" name="Gruppieren 7"/>
          <p:cNvGrpSpPr/>
          <p:nvPr/>
        </p:nvGrpSpPr>
        <p:grpSpPr>
          <a:xfrm>
            <a:off x="2367398" y="3262525"/>
            <a:ext cx="7922901" cy="971202"/>
            <a:chOff x="2367398" y="3262525"/>
            <a:chExt cx="7922901" cy="971202"/>
          </a:xfrm>
        </p:grpSpPr>
        <p:sp>
          <p:nvSpPr>
            <p:cNvPr id="24" name="Textfeld 23"/>
            <p:cNvSpPr txBox="1"/>
            <p:nvPr/>
          </p:nvSpPr>
          <p:spPr>
            <a:xfrm>
              <a:off x="4643591" y="3262525"/>
              <a:ext cx="3632162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„Ich nicht!“</a:t>
              </a:r>
            </a:p>
          </p:txBody>
        </p:sp>
        <p:cxnSp>
          <p:nvCxnSpPr>
            <p:cNvPr id="25" name="Gerade Verbindung mit Pfeil 24"/>
            <p:cNvCxnSpPr>
              <a:cxnSpLocks/>
              <a:stCxn id="67" idx="1"/>
              <a:endCxn id="33" idx="3"/>
            </p:cNvCxnSpPr>
            <p:nvPr/>
          </p:nvCxnSpPr>
          <p:spPr>
            <a:xfrm flipH="1">
              <a:off x="2796080" y="3770592"/>
              <a:ext cx="3442737" cy="2487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>
              <a:cxnSpLocks/>
              <a:stCxn id="67" idx="3"/>
              <a:endCxn id="34" idx="1"/>
            </p:cNvCxnSpPr>
            <p:nvPr/>
          </p:nvCxnSpPr>
          <p:spPr>
            <a:xfrm>
              <a:off x="6667499" y="3770592"/>
              <a:ext cx="3194118" cy="2487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fik 32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398" y="3805045"/>
              <a:ext cx="428682" cy="428682"/>
            </a:xfrm>
            <a:prstGeom prst="rect">
              <a:avLst/>
            </a:prstGeom>
          </p:spPr>
        </p:pic>
        <p:pic>
          <p:nvPicPr>
            <p:cNvPr id="34" name="Grafik 33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617" y="3805045"/>
              <a:ext cx="428682" cy="428682"/>
            </a:xfrm>
            <a:prstGeom prst="rect">
              <a:avLst/>
            </a:prstGeom>
          </p:spPr>
        </p:pic>
        <p:pic>
          <p:nvPicPr>
            <p:cNvPr id="67" name="Grafik 66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17" y="3556251"/>
              <a:ext cx="428682" cy="428682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1703511" y="3646317"/>
            <a:ext cx="10146966" cy="2524044"/>
            <a:chOff x="1703511" y="3646317"/>
            <a:chExt cx="10146966" cy="2524044"/>
          </a:xfrm>
        </p:grpSpPr>
        <p:sp>
          <p:nvSpPr>
            <p:cNvPr id="35" name="Textfeld 34"/>
            <p:cNvSpPr txBox="1"/>
            <p:nvPr/>
          </p:nvSpPr>
          <p:spPr>
            <a:xfrm>
              <a:off x="8250065" y="4848851"/>
              <a:ext cx="3600412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„Hier ist sie“</a:t>
              </a:r>
            </a:p>
          </p:txBody>
        </p:sp>
        <p:cxnSp>
          <p:nvCxnSpPr>
            <p:cNvPr id="36" name="Gerade Verbindung mit Pfeil 35"/>
            <p:cNvCxnSpPr>
              <a:cxnSpLocks/>
              <a:stCxn id="70" idx="1"/>
              <a:endCxn id="46" idx="3"/>
            </p:cNvCxnSpPr>
            <p:nvPr/>
          </p:nvCxnSpPr>
          <p:spPr>
            <a:xfrm flipH="1">
              <a:off x="3118521" y="4613546"/>
              <a:ext cx="6743096" cy="62560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>
              <a:cxnSpLocks/>
              <a:stCxn id="70" idx="1"/>
              <a:endCxn id="45" idx="3"/>
            </p:cNvCxnSpPr>
            <p:nvPr/>
          </p:nvCxnSpPr>
          <p:spPr>
            <a:xfrm flipH="1">
              <a:off x="7010968" y="4613546"/>
              <a:ext cx="2850649" cy="58933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Grafik 41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627" y="4937102"/>
              <a:ext cx="428682" cy="428682"/>
            </a:xfrm>
            <a:prstGeom prst="rect">
              <a:avLst/>
            </a:prstGeom>
          </p:spPr>
        </p:pic>
        <p:pic>
          <p:nvPicPr>
            <p:cNvPr id="43" name="Grafik 42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4" y="4948022"/>
              <a:ext cx="428682" cy="428682"/>
            </a:xfrm>
            <a:prstGeom prst="rect">
              <a:avLst/>
            </a:prstGeom>
          </p:spPr>
        </p:pic>
        <p:pic>
          <p:nvPicPr>
            <p:cNvPr id="44" name="Grafik 43" descr="Kostenlose Vektorgrafik: Blatt, &lt;strong&gt;Dokument&lt;/strong&gt;, Papier, Schreiben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068" y="4537363"/>
              <a:ext cx="287811" cy="368726"/>
            </a:xfrm>
            <a:prstGeom prst="rect">
              <a:avLst/>
            </a:prstGeom>
          </p:spPr>
        </p:pic>
        <p:pic>
          <p:nvPicPr>
            <p:cNvPr id="45" name="Grafik 44" descr="Kostenlose Vektorgrafik: Blatt, &lt;strong&gt;Dokument&lt;/strong&gt;, Papier, Schreiben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57" y="5018516"/>
              <a:ext cx="287811" cy="368726"/>
            </a:xfrm>
            <a:prstGeom prst="rect">
              <a:avLst/>
            </a:prstGeom>
          </p:spPr>
        </p:pic>
        <p:pic>
          <p:nvPicPr>
            <p:cNvPr id="46" name="Grafik 45" descr="Kostenlose Vektorgrafik: Blatt, &lt;strong&gt;Dokument&lt;/strong&gt;, Papier, Schreiben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710" y="5054784"/>
              <a:ext cx="287811" cy="368726"/>
            </a:xfrm>
            <a:prstGeom prst="rect">
              <a:avLst/>
            </a:prstGeom>
          </p:spPr>
        </p:pic>
        <p:sp>
          <p:nvSpPr>
            <p:cNvPr id="47" name="Flussdiagramm: Magnetplattenspeicher 46"/>
            <p:cNvSpPr/>
            <p:nvPr/>
          </p:nvSpPr>
          <p:spPr>
            <a:xfrm>
              <a:off x="1703511" y="5387242"/>
              <a:ext cx="878228" cy="78311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 descr="Kostenlose Vektorgrafik: Blatt, &lt;strong&gt;Dokument&lt;/strong&gt;, Papier, Schreiben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19" y="5683338"/>
              <a:ext cx="287811" cy="368726"/>
            </a:xfrm>
            <a:prstGeom prst="rect">
              <a:avLst/>
            </a:prstGeom>
          </p:spPr>
        </p:pic>
        <p:sp>
          <p:nvSpPr>
            <p:cNvPr id="57" name="Flussdiagramm: Magnetplattenspeicher 56"/>
            <p:cNvSpPr/>
            <p:nvPr/>
          </p:nvSpPr>
          <p:spPr>
            <a:xfrm>
              <a:off x="5574930" y="5387242"/>
              <a:ext cx="878228" cy="78311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 descr="Kostenlose Vektorgrafik: Blatt, &lt;strong&gt;Dokument&lt;/strong&gt;, Papier, Schreiben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38" y="5683338"/>
              <a:ext cx="287811" cy="368726"/>
            </a:xfrm>
            <a:prstGeom prst="rect">
              <a:avLst/>
            </a:prstGeom>
          </p:spPr>
        </p:pic>
        <p:cxnSp>
          <p:nvCxnSpPr>
            <p:cNvPr id="60" name="Verbinder: gekrümmt 59"/>
            <p:cNvCxnSpPr>
              <a:stCxn id="46" idx="2"/>
              <a:endCxn id="47" idx="4"/>
            </p:cNvCxnSpPr>
            <p:nvPr/>
          </p:nvCxnSpPr>
          <p:spPr>
            <a:xfrm rot="5400000">
              <a:off x="2600532" y="5404718"/>
              <a:ext cx="355292" cy="392877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Verbinder: gekrümmt 60"/>
            <p:cNvCxnSpPr>
              <a:cxnSpLocks/>
              <a:stCxn id="45" idx="2"/>
              <a:endCxn id="57" idx="4"/>
            </p:cNvCxnSpPr>
            <p:nvPr/>
          </p:nvCxnSpPr>
          <p:spPr>
            <a:xfrm rot="5400000">
              <a:off x="6464331" y="5376070"/>
              <a:ext cx="391560" cy="413905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Grafik 69" descr="File:&lt;strong&gt;Email&lt;/strong&gt; Silk.svg - Wikimedia Common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617" y="4399205"/>
              <a:ext cx="428682" cy="428682"/>
            </a:xfrm>
            <a:prstGeom prst="rect">
              <a:avLst/>
            </a:prstGeom>
          </p:spPr>
        </p:pic>
        <p:sp>
          <p:nvSpPr>
            <p:cNvPr id="75" name="Flussdiagramm: Magnetplattenspeicher 74"/>
            <p:cNvSpPr/>
            <p:nvPr/>
          </p:nvSpPr>
          <p:spPr>
            <a:xfrm>
              <a:off x="10642879" y="3646317"/>
              <a:ext cx="878228" cy="78311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6" name="Grafik 75" descr="Kostenlose Vektorgrafik: Blatt, &lt;strong&gt;Dokument&lt;/strong&gt;, Papier, Schreiben ...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087" y="3942413"/>
              <a:ext cx="287811" cy="368726"/>
            </a:xfrm>
            <a:prstGeom prst="rect">
              <a:avLst/>
            </a:prstGeom>
          </p:spPr>
        </p:pic>
        <p:cxnSp>
          <p:nvCxnSpPr>
            <p:cNvPr id="77" name="Verbinder: gekrümmt 76"/>
            <p:cNvCxnSpPr>
              <a:cxnSpLocks/>
              <a:stCxn id="75" idx="3"/>
              <a:endCxn id="44" idx="3"/>
            </p:cNvCxnSpPr>
            <p:nvPr/>
          </p:nvCxnSpPr>
          <p:spPr>
            <a:xfrm rot="5400000">
              <a:off x="10716291" y="4356024"/>
              <a:ext cx="292290" cy="439114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feld 84"/>
          <p:cNvSpPr txBox="1"/>
          <p:nvPr/>
        </p:nvSpPr>
        <p:spPr>
          <a:xfrm>
            <a:off x="838200" y="6205041"/>
            <a:ext cx="10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solidFill>
                  <a:srgbClr val="C00000"/>
                </a:solidFill>
              </a:rPr>
              <a:t>1 Frage, 9 Mails, 6 Dateikopien, 6 Unterbrechungen, Wartezeit</a:t>
            </a:r>
          </a:p>
        </p:txBody>
      </p:sp>
    </p:spTree>
    <p:extLst>
      <p:ext uri="{BB962C8B-B14F-4D97-AF65-F5344CB8AC3E}">
        <p14:creationId xmlns:p14="http://schemas.microsoft.com/office/powerpoint/2010/main" val="38334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SF Ordnerplan?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Prozess-orientierte Ablage in Reinkultur</a:t>
            </a:r>
          </a:p>
          <a:p>
            <a:pPr lvl="1"/>
            <a:r>
              <a:rPr lang="de-DE" dirty="0"/>
              <a:t>Prozesse und ihre einzelnen Vorgänge, Stammdaten, Teams</a:t>
            </a:r>
          </a:p>
          <a:p>
            <a:r>
              <a:rPr lang="de-DE" dirty="0"/>
              <a:t>Frei definierbare Metadaten zu Prozessen und Vorgängen</a:t>
            </a:r>
          </a:p>
          <a:p>
            <a:pPr lvl="1"/>
            <a:r>
              <a:rPr lang="de-DE" dirty="0"/>
              <a:t>Für die Suche nach Vorgängen</a:t>
            </a:r>
          </a:p>
          <a:p>
            <a:pPr lvl="1"/>
            <a:r>
              <a:rPr lang="de-DE" dirty="0"/>
              <a:t>Für das automatische Ausfüllen von Dokumentvorlagen</a:t>
            </a:r>
          </a:p>
          <a:p>
            <a:pPr lvl="1"/>
            <a:r>
              <a:rPr lang="de-DE" dirty="0"/>
              <a:t>Zum Datenaustausch mit Fachanwendungen</a:t>
            </a:r>
          </a:p>
          <a:p>
            <a:r>
              <a:rPr lang="de-DE" dirty="0"/>
              <a:t>Vorgangsbezogene Aktivitäten</a:t>
            </a:r>
          </a:p>
          <a:p>
            <a:pPr lvl="1"/>
            <a:r>
              <a:rPr lang="de-DE" dirty="0"/>
              <a:t>Die Vorgangs- und Team-orientierte </a:t>
            </a:r>
            <a:r>
              <a:rPr lang="de-DE" dirty="0" err="1"/>
              <a:t>Todo</a:t>
            </a:r>
            <a:r>
              <a:rPr lang="de-DE" dirty="0"/>
              <a:t>-Liste</a:t>
            </a:r>
          </a:p>
          <a:p>
            <a:r>
              <a:rPr lang="de-DE" dirty="0"/>
              <a:t>Integriert mit </a:t>
            </a:r>
            <a:r>
              <a:rPr lang="de-DE" dirty="0" err="1"/>
              <a:t>Active</a:t>
            </a:r>
            <a:r>
              <a:rPr lang="de-DE" dirty="0"/>
              <a:t> Directory</a:t>
            </a:r>
          </a:p>
          <a:p>
            <a:pPr lvl="1"/>
            <a:r>
              <a:rPr lang="de-DE" dirty="0"/>
              <a:t>Keine eigene Benutzerverwaltung, keine weiteren Kennwörter</a:t>
            </a:r>
          </a:p>
        </p:txBody>
      </p:sp>
    </p:spTree>
    <p:extLst>
      <p:ext uri="{BB962C8B-B14F-4D97-AF65-F5344CB8AC3E}">
        <p14:creationId xmlns:p14="http://schemas.microsoft.com/office/powerpoint/2010/main" val="316732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Breitbild</PresentationFormat>
  <Paragraphs>123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SF Ordnerplan</vt:lpstr>
      <vt:lpstr>SF Softwareberatung</vt:lpstr>
      <vt:lpstr>Welche Probleme löst SF Ordnerplan?</vt:lpstr>
      <vt:lpstr>Welche Probleme löst SF Ordnerplan?</vt:lpstr>
      <vt:lpstr>Welche Probleme löst SF Ordnerplan?</vt:lpstr>
      <vt:lpstr>Welche Probleme löst SF Ordnerplan?</vt:lpstr>
      <vt:lpstr>Das Problem mit der Silo-Ablage</vt:lpstr>
      <vt:lpstr>Das Problem mit der E-Mail-Flut</vt:lpstr>
      <vt:lpstr>Was ist SF Ordnerplan?</vt:lpstr>
      <vt:lpstr>Prozesse und Vorgänge</vt:lpstr>
      <vt:lpstr>Was macht SF Ordnerplan?</vt:lpstr>
      <vt:lpstr>Die mehrdimensionale Ablage</vt:lpstr>
      <vt:lpstr>Arbeiten in einer verbundenen Welt</vt:lpstr>
      <vt:lpstr>Wenn das interessant klingt…</vt:lpstr>
    </vt:vector>
  </TitlesOfParts>
  <Company>copyteam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Falk, Stefan</dc:creator>
  <cp:lastModifiedBy>Stefan Falk</cp:lastModifiedBy>
  <cp:revision>61</cp:revision>
  <dcterms:created xsi:type="dcterms:W3CDTF">2014-03-18T16:49:44Z</dcterms:created>
  <dcterms:modified xsi:type="dcterms:W3CDTF">2025-03-31T15:03:13Z</dcterms:modified>
</cp:coreProperties>
</file>